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8" r:id="rId2"/>
    <p:sldId id="263" r:id="rId3"/>
    <p:sldId id="257" r:id="rId4"/>
    <p:sldId id="264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776E"/>
    <a:srgbClr val="09C1C6"/>
    <a:srgbClr val="009C6F"/>
    <a:srgbClr val="E59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7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15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tiff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CB6B2-7839-4070-9A47-A53C97B56E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F82C2A-94D2-42AE-BC66-B8E596B41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1204A-03A1-4B0D-AAAF-34AB7D894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95853-69C1-427A-B58D-405C6C0C8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87204-55D6-4410-A88A-399715C4C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59020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0D408-C1C5-4DB2-A333-A6B304F29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B33349-DDA5-458E-896B-74000067A8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FF2632-2957-448E-97DE-61BEB48E3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93B92D-1D27-4170-9CE2-2A5565610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DF1E5-A2FE-4750-B20D-C202F298D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188919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A715BC-E268-4160-B040-F76278D24B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03BD06-3ABA-4385-85E9-597F79E113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EE8D8-AF54-4FBF-A61C-3ABB34D8E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73251-4FCA-42E4-A37D-D64DC0F07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51FD5-332B-4F9E-BC5A-9E0E33353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46545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98E7E-F0CE-44C8-8178-459DDDFF2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64BA29-BA7C-4FA8-8C78-E359859C2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F8E0C-3E2D-4EDB-92EF-22D4E180B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080CC4-2CCA-4D26-B0D3-529509F5F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E00E1-9E22-42B7-8DDA-E86A3E7CF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48089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A01D4-0D9D-4F16-A4CE-5403CF05A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8B81E-EDD6-4261-9E5F-8E4CDC2C4F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E043E-102D-43E4-87BA-8D4363907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B740B9-0097-4470-92D1-478B52D79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E9217-86A8-4217-97EB-4026D29BE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4376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DBA65-92A1-42B0-9613-CA6AB7916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44B9E-3893-4CF1-BDFF-532517A113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B460B6-8426-4AD4-BC73-D83BE17801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73BE9F-505D-4279-99B6-4F42C3847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C5419-08B3-49EC-8E12-027937118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CEE82-2B4C-4AED-ABD6-DFF543817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46807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4F85E-E88C-4F4A-ABC7-C81D21C30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89B81D-7957-43D5-B897-F517F699DF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86F67C-70A4-4D74-B0A6-492C85C6A1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6E5290-37B0-490F-B8F9-F9DAC6796F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E8CD1D-411F-4864-87E1-E07F2E1229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944FBB-5CDA-4B3A-80E9-1EEE0FFB0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AF260F-F96E-488A-87FD-E1CEF3145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B80F880-1F63-4309-8E1F-286BD6015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338822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85977-7890-4498-8691-FD09D1904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01A346-0704-45DF-9035-D6F93BE8C4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CDAF83-7688-42A0-A057-C0DAFBF4C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493140-3DA0-4B13-8E32-49F73B22B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1039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15F030-5861-4426-B54A-DB67D4560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6FD78B-68CA-4D2B-A49B-CD978EE28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577C29-D65A-41D7-B654-AF3907800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7107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ACA33-2549-463B-B1A7-6E7E35A9FF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31020-2302-4E83-8FB1-EDF77F8EC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EB658A-0015-440E-AD80-B4D72B799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E01301-98C0-44AD-B1CF-1D9156DC0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2836B0-AFF3-4458-962D-AD4A40338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7F2D4A-334C-41E6-BAF9-74C11A642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6965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8C69A-B70C-4E3F-A5C8-EB75C59C1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D111DB-9D50-4959-9196-19E1EB9D7B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174F3-2EE4-4D1C-9E7D-E927165038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25189-AD87-4AF6-B32A-7A55D0D5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02A2F5-5805-4791-B90E-3E4B5B2C2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E2C82-4C43-4E0D-B7AE-9292057D0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2779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308B49-D9B5-4139-82D0-F1CC1D96A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2641C5-C3BD-4208-B9CF-C5A7555594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6ED4C-9983-430F-A743-7B4ECF8EBF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A538B-159A-4D7B-8A7E-7FA2C56C0F60}" type="datetimeFigureOut">
              <a:rPr lang="en-CA" smtClean="0"/>
              <a:t>2022-02-01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DAFB60-54EA-43ED-A51B-53416FEF52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A9362-CE4A-4A9B-BC0A-202EF084AD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BA8E6C-F7B3-4095-9522-64378DDE4A6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4507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13" Type="http://schemas.microsoft.com/office/2007/relationships/hdphoto" Target="../media/hdphoto6.wdp"/><Relationship Id="rId3" Type="http://schemas.microsoft.com/office/2007/relationships/hdphoto" Target="../media/hdphoto1.wdp"/><Relationship Id="rId7" Type="http://schemas.microsoft.com/office/2007/relationships/hdphoto" Target="../media/hdphoto3.wdp"/><Relationship Id="rId12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5.png"/><Relationship Id="rId4" Type="http://schemas.openxmlformats.org/officeDocument/2006/relationships/image" Target="../media/image2.png"/><Relationship Id="rId9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10.wdp"/><Relationship Id="rId13" Type="http://schemas.openxmlformats.org/officeDocument/2006/relationships/image" Target="../media/image17.png"/><Relationship Id="rId18" Type="http://schemas.microsoft.com/office/2007/relationships/hdphoto" Target="../media/hdphoto15.wdp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12" Type="http://schemas.microsoft.com/office/2007/relationships/hdphoto" Target="../media/hdphoto12.wdp"/><Relationship Id="rId17" Type="http://schemas.openxmlformats.org/officeDocument/2006/relationships/image" Target="../media/image19.png"/><Relationship Id="rId2" Type="http://schemas.openxmlformats.org/officeDocument/2006/relationships/image" Target="../media/image11.tiff"/><Relationship Id="rId16" Type="http://schemas.microsoft.com/office/2007/relationships/hdphoto" Target="../media/hdphoto14.wdp"/><Relationship Id="rId1" Type="http://schemas.openxmlformats.org/officeDocument/2006/relationships/slideLayout" Target="../slideLayouts/slideLayout2.xml"/><Relationship Id="rId6" Type="http://schemas.microsoft.com/office/2007/relationships/hdphoto" Target="../media/hdphoto9.wdp"/><Relationship Id="rId11" Type="http://schemas.openxmlformats.org/officeDocument/2006/relationships/image" Target="../media/image16.png"/><Relationship Id="rId5" Type="http://schemas.openxmlformats.org/officeDocument/2006/relationships/image" Target="../media/image13.png"/><Relationship Id="rId15" Type="http://schemas.openxmlformats.org/officeDocument/2006/relationships/image" Target="../media/image18.png"/><Relationship Id="rId10" Type="http://schemas.microsoft.com/office/2007/relationships/hdphoto" Target="../media/hdphoto11.wdp"/><Relationship Id="rId4" Type="http://schemas.microsoft.com/office/2007/relationships/hdphoto" Target="../media/hdphoto8.wdp"/><Relationship Id="rId9" Type="http://schemas.openxmlformats.org/officeDocument/2006/relationships/image" Target="../media/image15.png"/><Relationship Id="rId14" Type="http://schemas.microsoft.com/office/2007/relationships/hdphoto" Target="../media/hdphoto13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microsoft.com/office/2007/relationships/hdphoto" Target="../media/hdphoto12.wdp"/><Relationship Id="rId18" Type="http://schemas.openxmlformats.org/officeDocument/2006/relationships/image" Target="../media/image19.png"/><Relationship Id="rId3" Type="http://schemas.openxmlformats.org/officeDocument/2006/relationships/image" Target="../media/image21.svg"/><Relationship Id="rId7" Type="http://schemas.microsoft.com/office/2007/relationships/hdphoto" Target="../media/hdphoto9.wdp"/><Relationship Id="rId12" Type="http://schemas.openxmlformats.org/officeDocument/2006/relationships/image" Target="../media/image16.png"/><Relationship Id="rId17" Type="http://schemas.microsoft.com/office/2007/relationships/hdphoto" Target="../media/hdphoto14.wdp"/><Relationship Id="rId2" Type="http://schemas.openxmlformats.org/officeDocument/2006/relationships/image" Target="../media/image20.png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microsoft.com/office/2007/relationships/hdphoto" Target="../media/hdphoto11.wdp"/><Relationship Id="rId5" Type="http://schemas.microsoft.com/office/2007/relationships/hdphoto" Target="../media/hdphoto8.wdp"/><Relationship Id="rId15" Type="http://schemas.microsoft.com/office/2007/relationships/hdphoto" Target="../media/hdphoto13.wdp"/><Relationship Id="rId10" Type="http://schemas.openxmlformats.org/officeDocument/2006/relationships/image" Target="../media/image15.png"/><Relationship Id="rId19" Type="http://schemas.microsoft.com/office/2007/relationships/hdphoto" Target="../media/hdphoto15.wdp"/><Relationship Id="rId4" Type="http://schemas.openxmlformats.org/officeDocument/2006/relationships/image" Target="../media/image12.png"/><Relationship Id="rId9" Type="http://schemas.microsoft.com/office/2007/relationships/hdphoto" Target="../media/hdphoto10.wdp"/><Relationship Id="rId1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6FE04141-2BDA-4BC1-A822-EC99A1B591F0}"/>
              </a:ext>
            </a:extLst>
          </p:cNvPr>
          <p:cNvSpPr txBox="1">
            <a:spLocks noChangeAspect="1"/>
          </p:cNvSpPr>
          <p:nvPr/>
        </p:nvSpPr>
        <p:spPr>
          <a:xfrm>
            <a:off x="8342813" y="5497473"/>
            <a:ext cx="2498491" cy="4062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Narrow (specialists)</a:t>
            </a:r>
          </a:p>
        </p:txBody>
      </p:sp>
      <p:pic>
        <p:nvPicPr>
          <p:cNvPr id="3" name="Picture 2" descr="A picture containing plant&#10;&#10;Description automatically generated">
            <a:extLst>
              <a:ext uri="{FF2B5EF4-FFF2-40B4-BE49-F238E27FC236}">
                <a16:creationId xmlns:a16="http://schemas.microsoft.com/office/drawing/2014/main" id="{5E3B61E8-C3C4-46C9-B18F-738F49BCCF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backgroundMark x1="81094" y1="62178" x2="89375" y2="78689"/>
                        <a14:backgroundMark x1="81016" y1="60304" x2="81016" y2="60304"/>
                        <a14:backgroundMark x1="81172" y1="59953" x2="81172" y2="59953"/>
                        <a14:backgroundMark x1="81094" y1="59836" x2="81094" y2="59836"/>
                        <a14:backgroundMark x1="80859" y1="60187" x2="80859" y2="601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18325">
            <a:off x="2415865" y="3453466"/>
            <a:ext cx="3094764" cy="2064787"/>
          </a:xfrm>
          <a:prstGeom prst="rect">
            <a:avLst/>
          </a:prstGeom>
        </p:spPr>
      </p:pic>
      <p:sp>
        <p:nvSpPr>
          <p:cNvPr id="59" name="Moon 58">
            <a:extLst>
              <a:ext uri="{FF2B5EF4-FFF2-40B4-BE49-F238E27FC236}">
                <a16:creationId xmlns:a16="http://schemas.microsoft.com/office/drawing/2014/main" id="{54A39C81-19BE-4751-8595-F61BEBFA8BAB}"/>
              </a:ext>
            </a:extLst>
          </p:cNvPr>
          <p:cNvSpPr>
            <a:spLocks noChangeAspect="1"/>
          </p:cNvSpPr>
          <p:nvPr/>
        </p:nvSpPr>
        <p:spPr>
          <a:xfrm rot="14958813">
            <a:off x="4353099" y="2835617"/>
            <a:ext cx="455336" cy="820400"/>
          </a:xfrm>
          <a:prstGeom prst="mo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7" name="Moon 56">
            <a:extLst>
              <a:ext uri="{FF2B5EF4-FFF2-40B4-BE49-F238E27FC236}">
                <a16:creationId xmlns:a16="http://schemas.microsoft.com/office/drawing/2014/main" id="{E46DABE6-CA58-4986-8E10-AD5322C9AC48}"/>
              </a:ext>
            </a:extLst>
          </p:cNvPr>
          <p:cNvSpPr>
            <a:spLocks noChangeAspect="1"/>
          </p:cNvSpPr>
          <p:nvPr/>
        </p:nvSpPr>
        <p:spPr>
          <a:xfrm rot="14958813">
            <a:off x="6817051" y="2802105"/>
            <a:ext cx="455335" cy="779382"/>
          </a:xfrm>
          <a:prstGeom prst="moon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9F4E0754-CBC9-4F36-802D-9994589003ED}"/>
              </a:ext>
            </a:extLst>
          </p:cNvPr>
          <p:cNvCxnSpPr>
            <a:cxnSpLocks noChangeAspect="1"/>
          </p:cNvCxnSpPr>
          <p:nvPr/>
        </p:nvCxnSpPr>
        <p:spPr>
          <a:xfrm>
            <a:off x="4527188" y="5679055"/>
            <a:ext cx="3866512" cy="0"/>
          </a:xfrm>
          <a:prstGeom prst="straightConnector1">
            <a:avLst/>
          </a:prstGeom>
          <a:ln w="38100">
            <a:solidFill>
              <a:schemeClr val="bg1"/>
            </a:solidFill>
            <a:headEnd type="triangl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F4E38DBC-9685-4263-A61E-AEFAA404EE1C}"/>
              </a:ext>
            </a:extLst>
          </p:cNvPr>
          <p:cNvSpPr txBox="1">
            <a:spLocks noChangeAspect="1"/>
          </p:cNvSpPr>
          <p:nvPr/>
        </p:nvSpPr>
        <p:spPr>
          <a:xfrm>
            <a:off x="5177623" y="5696604"/>
            <a:ext cx="3756019" cy="4431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Pollination Niche Width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74B774B-AEA7-4B10-92AA-5FBD1C149BE1}"/>
              </a:ext>
            </a:extLst>
          </p:cNvPr>
          <p:cNvSpPr txBox="1">
            <a:spLocks noChangeAspect="1"/>
          </p:cNvSpPr>
          <p:nvPr/>
        </p:nvSpPr>
        <p:spPr>
          <a:xfrm>
            <a:off x="2841566" y="5499999"/>
            <a:ext cx="2199776" cy="4062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16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Wide (generalists)</a:t>
            </a: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6C709DDE-E11F-4295-9422-24FC9F010337}"/>
              </a:ext>
            </a:extLst>
          </p:cNvPr>
          <p:cNvGrpSpPr>
            <a:grpSpLocks noChangeAspect="1"/>
          </p:cNvGrpSpPr>
          <p:nvPr/>
        </p:nvGrpSpPr>
        <p:grpSpPr>
          <a:xfrm>
            <a:off x="2870354" y="2037909"/>
            <a:ext cx="2252618" cy="1232038"/>
            <a:chOff x="2583193" y="480087"/>
            <a:chExt cx="1877182" cy="1026698"/>
          </a:xfrm>
        </p:grpSpPr>
        <p:pic>
          <p:nvPicPr>
            <p:cNvPr id="141" name="Picture 140">
              <a:extLst>
                <a:ext uri="{FF2B5EF4-FFF2-40B4-BE49-F238E27FC236}">
                  <a16:creationId xmlns:a16="http://schemas.microsoft.com/office/drawing/2014/main" id="{EF9F2640-0AD7-470A-A637-73F4AED0BE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920" b="88740" l="9932" r="95918">
                          <a14:foregroundMark x1="39864" y1="25201" x2="41633" y2="28954"/>
                          <a14:foregroundMark x1="34014" y1="25201" x2="34422" y2="26810"/>
                          <a14:foregroundMark x1="28571" y1="28150" x2="30612" y2="30831"/>
                          <a14:foregroundMark x1="26803" y1="31635" x2="28163" y2="31635"/>
                          <a14:foregroundMark x1="20408" y1="60322" x2="18639" y2="68633"/>
                          <a14:foregroundMark x1="20000" y1="56836" x2="20000" y2="56836"/>
                          <a14:foregroundMark x1="59184" y1="42895" x2="72381" y2="39946"/>
                          <a14:foregroundMark x1="90748" y1="38070" x2="93605" y2="38338"/>
                          <a14:foregroundMark x1="73333" y1="39410" x2="78095" y2="39142"/>
                          <a14:foregroundMark x1="80000" y1="38070" x2="80000" y2="38070"/>
                          <a14:foregroundMark x1="53605" y1="50402" x2="55374" y2="49062"/>
                          <a14:foregroundMark x1="52653" y1="52279" x2="52245" y2="52279"/>
                          <a14:foregroundMark x1="56190" y1="49062" x2="58367" y2="47453"/>
                          <a14:foregroundMark x1="81361" y1="38070" x2="81361" y2="38070"/>
                          <a14:foregroundMark x1="82313" y1="37534" x2="82313" y2="37534"/>
                          <a14:foregroundMark x1="83946" y1="37534" x2="83946" y2="37534"/>
                          <a14:foregroundMark x1="86122" y1="36997" x2="86122" y2="36997"/>
                          <a14:foregroundMark x1="89388" y1="36729" x2="89388" y2="36729"/>
                          <a14:foregroundMark x1="92245" y1="36193" x2="92245" y2="36193"/>
                          <a14:foregroundMark x1="85578" y1="37802" x2="85578" y2="37802"/>
                          <a14:foregroundMark x1="88027" y1="36997" x2="88027" y2="36997"/>
                          <a14:foregroundMark x1="85850" y1="36997" x2="85850" y2="36997"/>
                          <a14:foregroundMark x1="78095" y1="37534" x2="78095" y2="37534"/>
                          <a14:foregroundMark x1="69116" y1="38606" x2="69116" y2="38606"/>
                          <a14:foregroundMark x1="66531" y1="39142" x2="66531" y2="39142"/>
                          <a14:foregroundMark x1="63401" y1="40483" x2="63401" y2="40483"/>
                          <a14:foregroundMark x1="61497" y1="41019" x2="61497" y2="41019"/>
                          <a14:foregroundMark x1="58503" y1="41555" x2="58503" y2="41555"/>
                          <a14:foregroundMark x1="57279" y1="41555" x2="57279" y2="41555"/>
                          <a14:foregroundMark x1="55918" y1="40751" x2="55918" y2="40751"/>
                          <a14:foregroundMark x1="93878" y1="36729" x2="93878" y2="36729"/>
                          <a14:foregroundMark x1="90748" y1="36729" x2="94694" y2="37265"/>
                          <a14:foregroundMark x1="42993" y1="28686" x2="48980" y2="38070"/>
                          <a14:foregroundMark x1="48980" y1="38070" x2="56327" y2="42359"/>
                          <a14:foregroundMark x1="56327" y1="42359" x2="57959" y2="42091"/>
                          <a14:foregroundMark x1="56190" y1="41287" x2="63401" y2="41555"/>
                          <a14:foregroundMark x1="63401" y1="41555" x2="69796" y2="39678"/>
                          <a14:foregroundMark x1="86531" y1="36461" x2="86531" y2="36461"/>
                          <a14:foregroundMark x1="86531" y1="36461" x2="86531" y2="36461"/>
                          <a14:foregroundMark x1="67347" y1="39410" x2="67347" y2="39410"/>
                          <a14:foregroundMark x1="64082" y1="40214" x2="64082" y2="40214"/>
                          <a14:foregroundMark x1="62449" y1="40483" x2="62449" y2="40483"/>
                          <a14:foregroundMark x1="94558" y1="36729" x2="94558" y2="36729"/>
                          <a14:foregroundMark x1="95374" y1="36997" x2="95374" y2="36997"/>
                          <a14:foregroundMark x1="95510" y1="36729" x2="95510" y2="36729"/>
                          <a14:foregroundMark x1="95782" y1="36997" x2="95782" y2="36997"/>
                          <a14:foregroundMark x1="95918" y1="37265" x2="95918" y2="37265"/>
                          <a14:foregroundMark x1="32517" y1="24397" x2="33333" y2="25201"/>
                          <a14:foregroundMark x1="33605" y1="22520" x2="33878" y2="22788"/>
                          <a14:foregroundMark x1="31837" y1="23861" x2="31837" y2="23861"/>
                          <a14:backgroundMark x1="48027" y1="73727" x2="50476" y2="60858"/>
                          <a14:backgroundMark x1="53826" y1="55908" x2="56463" y2="52011"/>
                          <a14:backgroundMark x1="50476" y1="60858" x2="53679" y2="56125"/>
                          <a14:backgroundMark x1="56463" y1="52011" x2="66803" y2="49062"/>
                          <a14:backgroundMark x1="66803" y1="49062" x2="75918" y2="53887"/>
                          <a14:backgroundMark x1="75918" y1="53887" x2="77279" y2="69705"/>
                          <a14:backgroundMark x1="77279" y1="69705" x2="71429" y2="81769"/>
                          <a14:backgroundMark x1="71429" y1="81769" x2="53469" y2="78016"/>
                          <a14:backgroundMark x1="53469" y1="78016" x2="48571" y2="73190"/>
                        </a14:backgroundRemoval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</a:extLst>
            </a:blip>
            <a:srcRect l="18593" b="19681"/>
            <a:stretch/>
          </p:blipFill>
          <p:spPr>
            <a:xfrm>
              <a:off x="2583193" y="480087"/>
              <a:ext cx="1721544" cy="861977"/>
            </a:xfrm>
            <a:prstGeom prst="rect">
              <a:avLst/>
            </a:prstGeom>
            <a:scene3d>
              <a:camera prst="orthographicFront">
                <a:rot lat="0" lon="10800000" rev="0"/>
              </a:camera>
              <a:lightRig rig="threePt" dir="t"/>
            </a:scene3d>
          </p:spPr>
        </p:pic>
        <p:sp>
          <p:nvSpPr>
            <p:cNvPr id="142" name="Moon 141">
              <a:extLst>
                <a:ext uri="{FF2B5EF4-FFF2-40B4-BE49-F238E27FC236}">
                  <a16:creationId xmlns:a16="http://schemas.microsoft.com/office/drawing/2014/main" id="{CC291CFE-F7EA-4CCF-B263-82AFB065C1D8}"/>
                </a:ext>
              </a:extLst>
            </p:cNvPr>
            <p:cNvSpPr/>
            <p:nvPr/>
          </p:nvSpPr>
          <p:spPr>
            <a:xfrm rot="14958813">
              <a:off x="3884135" y="930545"/>
              <a:ext cx="411342" cy="741138"/>
            </a:xfrm>
            <a:prstGeom prst="mo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AE976238-52AF-41EC-90A6-48B5C887CF30}"/>
              </a:ext>
            </a:extLst>
          </p:cNvPr>
          <p:cNvGrpSpPr>
            <a:grpSpLocks noChangeAspect="1"/>
          </p:cNvGrpSpPr>
          <p:nvPr/>
        </p:nvGrpSpPr>
        <p:grpSpPr>
          <a:xfrm>
            <a:off x="5122027" y="2038948"/>
            <a:ext cx="2981953" cy="1136678"/>
            <a:chOff x="4930807" y="477691"/>
            <a:chExt cx="2484961" cy="947232"/>
          </a:xfrm>
        </p:grpSpPr>
        <p:pic>
          <p:nvPicPr>
            <p:cNvPr id="139" name="Picture 138">
              <a:extLst>
                <a:ext uri="{FF2B5EF4-FFF2-40B4-BE49-F238E27FC236}">
                  <a16:creationId xmlns:a16="http://schemas.microsoft.com/office/drawing/2014/main" id="{1A69FB08-59CE-4ED6-8041-93F0BAB5934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9786" b="92661" l="9618" r="92468">
                          <a14:foregroundMark x1="22480" y1="93578" x2="28969" y2="93884"/>
                          <a14:foregroundMark x1="28969" y1="93884" x2="37543" y2="92966"/>
                          <a14:foregroundMark x1="37543" y1="92966" x2="37659" y2="93272"/>
                          <a14:foregroundMark x1="31866" y1="33639" x2="31866" y2="33639"/>
                          <a14:foregroundMark x1="31170" y1="33028" x2="31170" y2="33028"/>
                          <a14:foregroundMark x1="28737" y1="34251" x2="28737" y2="34251"/>
                          <a14:foregroundMark x1="27231" y1="35474" x2="27231" y2="35474"/>
                          <a14:foregroundMark x1="24913" y1="39144" x2="24913" y2="39144"/>
                          <a14:foregroundMark x1="28853" y1="33639" x2="28853" y2="33639"/>
                          <a14:foregroundMark x1="39745" y1="31804" x2="39745" y2="31804"/>
                          <a14:foregroundMark x1="37543" y1="32722" x2="37543" y2="32722"/>
                          <a14:foregroundMark x1="38702" y1="31804" x2="38702" y2="31804"/>
                          <a14:foregroundMark x1="41483" y1="31193" x2="41483" y2="31193"/>
                          <a14:foregroundMark x1="90614" y1="42202" x2="90614" y2="42202"/>
                          <a14:foregroundMark x1="91194" y1="42508" x2="91194" y2="42508"/>
                          <a14:foregroundMark x1="92236" y1="44343" x2="92236" y2="44343"/>
                          <a14:foregroundMark x1="92468" y1="44954" x2="92468" y2="44954"/>
                          <a14:foregroundMark x1="19930" y1="89908" x2="19930" y2="89908"/>
                        </a14:backgroundRemoval>
                      </a14:imgEffect>
                      <a14:imgEffect>
                        <a14:brightnessContrast bright="40000" contras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 rot="20922622">
              <a:off x="4930807" y="477691"/>
              <a:ext cx="2484961" cy="941578"/>
            </a:xfrm>
            <a:prstGeom prst="rect">
              <a:avLst/>
            </a:prstGeom>
            <a:scene3d>
              <a:camera prst="orthographicFront">
                <a:rot lat="0" lon="10800000" rev="0"/>
              </a:camera>
              <a:lightRig rig="threePt" dir="t"/>
            </a:scene3d>
          </p:spPr>
        </p:pic>
        <p:sp>
          <p:nvSpPr>
            <p:cNvPr id="140" name="Moon 139">
              <a:extLst>
                <a:ext uri="{FF2B5EF4-FFF2-40B4-BE49-F238E27FC236}">
                  <a16:creationId xmlns:a16="http://schemas.microsoft.com/office/drawing/2014/main" id="{59F5F7F2-EA2C-450B-8536-39072FDE02BB}"/>
                </a:ext>
              </a:extLst>
            </p:cNvPr>
            <p:cNvSpPr/>
            <p:nvPr/>
          </p:nvSpPr>
          <p:spPr>
            <a:xfrm rot="14958813">
              <a:off x="6536224" y="867211"/>
              <a:ext cx="411343" cy="704081"/>
            </a:xfrm>
            <a:prstGeom prst="mo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86A37127-FE60-4861-BCAE-79A554149AD4}"/>
              </a:ext>
            </a:extLst>
          </p:cNvPr>
          <p:cNvGrpSpPr>
            <a:grpSpLocks noChangeAspect="1"/>
          </p:cNvGrpSpPr>
          <p:nvPr/>
        </p:nvGrpSpPr>
        <p:grpSpPr>
          <a:xfrm>
            <a:off x="7368187" y="1360730"/>
            <a:ext cx="2610073" cy="2117604"/>
            <a:chOff x="7176967" y="-200527"/>
            <a:chExt cx="2175061" cy="1764670"/>
          </a:xfrm>
        </p:grpSpPr>
        <p:pic>
          <p:nvPicPr>
            <p:cNvPr id="137" name="Picture 136">
              <a:extLst>
                <a:ext uri="{FF2B5EF4-FFF2-40B4-BE49-F238E27FC236}">
                  <a16:creationId xmlns:a16="http://schemas.microsoft.com/office/drawing/2014/main" id="{2BA282F3-AF9A-4636-A269-EC003FA25C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10000" b="90000" l="10000" r="96333">
                          <a14:foregroundMark x1="63000" y1="38000" x2="77667" y2="47833"/>
                          <a14:foregroundMark x1="77667" y1="47833" x2="86167" y2="61000"/>
                          <a14:foregroundMark x1="86167" y1="61000" x2="95667" y2="47333"/>
                          <a14:foregroundMark x1="95667" y1="47333" x2="78833" y2="36500"/>
                          <a14:foregroundMark x1="78833" y1="36500" x2="64000" y2="36500"/>
                          <a14:foregroundMark x1="64000" y1="36500" x2="63000" y2="37167"/>
                          <a14:foregroundMark x1="65167" y1="46167" x2="81667" y2="66333"/>
                          <a14:foregroundMark x1="92500" y1="58833" x2="96333" y2="53000"/>
                          <a14:foregroundMark x1="62667" y1="45500" x2="62667" y2="45500"/>
                          <a14:foregroundMark x1="33667" y1="59833" x2="33667" y2="59833"/>
                          <a14:foregroundMark x1="72500" y1="32833" x2="72500" y2="32833"/>
                          <a14:foregroundMark x1="83000" y1="34667" x2="84333" y2="35667"/>
                          <a14:foregroundMark x1="85167" y1="35500" x2="85167" y2="35500"/>
                          <a14:foregroundMark x1="83000" y1="34333" x2="83000" y2="34333"/>
                          <a14:foregroundMark x1="81667" y1="33500" x2="81667" y2="33500"/>
                          <a14:foregroundMark x1="87833" y1="39333" x2="87833" y2="39333"/>
                          <a14:foregroundMark x1="87833" y1="38500" x2="87833" y2="38500"/>
                          <a14:foregroundMark x1="88667" y1="39833" x2="88667" y2="39833"/>
                          <a14:foregroundMark x1="89500" y1="41167" x2="89500" y2="41167"/>
                          <a14:foregroundMark x1="90667" y1="42333" x2="90667" y2="42333"/>
                          <a14:foregroundMark x1="91833" y1="43333" x2="91833" y2="43333"/>
                          <a14:foregroundMark x1="92833" y1="44333" x2="92833" y2="44333"/>
                          <a14:foregroundMark x1="94167" y1="44667" x2="94167" y2="44667"/>
                          <a14:foregroundMark x1="41500" y1="40333" x2="41500" y2="40333"/>
                          <a14:foregroundMark x1="40500" y1="41000" x2="40167" y2="41333"/>
                          <a14:foregroundMark x1="37833" y1="47667" x2="37833" y2="47667"/>
                          <a14:foregroundMark x1="34378" y1="54667" x2="33833" y2="55667"/>
                          <a14:foregroundMark x1="34742" y1="54000" x2="34378" y2="54667"/>
                          <a14:foregroundMark x1="35106" y1="53333" x2="34742" y2="54000"/>
                          <a14:foregroundMark x1="35379" y1="52833" x2="35106" y2="53333"/>
                          <a14:foregroundMark x1="38833" y1="46500" x2="35379" y2="52833"/>
                          <a14:foregroundMark x1="36000" y1="52833" x2="36000" y2="52833"/>
                          <a14:foregroundMark x1="36167" y1="53000" x2="36167" y2="53000"/>
                          <a14:foregroundMark x1="36167" y1="52667" x2="36167" y2="52667"/>
                          <a14:foregroundMark x1="36167" y1="53000" x2="36167" y2="53000"/>
                          <a14:foregroundMark x1="36333" y1="53000" x2="36333" y2="53000"/>
                          <a14:foregroundMark x1="36333" y1="52833" x2="36333" y2="52833"/>
                          <a14:foregroundMark x1="36333" y1="52833" x2="36167" y2="53000"/>
                          <a14:backgroundMark x1="70833" y1="30500" x2="53833" y2="29667"/>
                          <a14:backgroundMark x1="53833" y1="29667" x2="38667" y2="37667"/>
                          <a14:backgroundMark x1="38667" y1="37667" x2="29500" y2="48500"/>
                          <a14:backgroundMark x1="29500" y1="48500" x2="31000" y2="63167"/>
                          <a14:backgroundMark x1="31000" y1="63167" x2="26333" y2="77667"/>
                          <a14:backgroundMark x1="26333" y1="77667" x2="26833" y2="83833"/>
                          <a14:backgroundMark x1="33540" y1="50288" x2="33000" y2="48667"/>
                          <a14:backgroundMark x1="41833" y1="47833" x2="48833" y2="45833"/>
                          <a14:backgroundMark x1="44500" y1="45500" x2="49667" y2="41833"/>
                          <a14:backgroundMark x1="34167" y1="46000" x2="36000" y2="43500"/>
                          <a14:backgroundMark x1="46667" y1="35833" x2="51167" y2="34000"/>
                          <a14:backgroundMark x1="61667" y1="26333" x2="61667" y2="26333"/>
                          <a14:backgroundMark x1="63667" y1="26333" x2="59333" y2="27167"/>
                          <a14:backgroundMark x1="71667" y1="32167" x2="71667" y2="32167"/>
                          <a14:backgroundMark x1="70333" y1="32167" x2="70333" y2="32167"/>
                          <a14:backgroundMark x1="39187" y1="40563" x2="37333" y2="42000"/>
                          <a14:backgroundMark x1="44000" y1="36833" x2="39484" y2="40333"/>
                          <a14:backgroundMark x1="36167" y1="54667" x2="36167" y2="54667"/>
                          <a14:backgroundMark x1="36333" y1="54000" x2="36333" y2="54000"/>
                        </a14:backgroundRemoval>
                      </a14:imgEffect>
                      <a14:imgEffect>
                        <a14:brightnessContrast bright="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0970" b="36692"/>
            <a:stretch/>
          </p:blipFill>
          <p:spPr>
            <a:xfrm rot="720574">
              <a:off x="7176967" y="-200527"/>
              <a:ext cx="2088519" cy="1485121"/>
            </a:xfrm>
            <a:prstGeom prst="rect">
              <a:avLst/>
            </a:prstGeom>
          </p:spPr>
        </p:pic>
        <p:sp>
          <p:nvSpPr>
            <p:cNvPr id="138" name="Moon 137">
              <a:extLst>
                <a:ext uri="{FF2B5EF4-FFF2-40B4-BE49-F238E27FC236}">
                  <a16:creationId xmlns:a16="http://schemas.microsoft.com/office/drawing/2014/main" id="{E1ABA8BF-0C6F-42D6-B730-B405FCCBC374}"/>
                </a:ext>
              </a:extLst>
            </p:cNvPr>
            <p:cNvSpPr/>
            <p:nvPr/>
          </p:nvSpPr>
          <p:spPr>
            <a:xfrm rot="15229759">
              <a:off x="8666741" y="878856"/>
              <a:ext cx="629436" cy="741138"/>
            </a:xfrm>
            <a:prstGeom prst="moon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129" name="Picture 128">
            <a:extLst>
              <a:ext uri="{FF2B5EF4-FFF2-40B4-BE49-F238E27FC236}">
                <a16:creationId xmlns:a16="http://schemas.microsoft.com/office/drawing/2014/main" id="{8E271672-C946-453B-B12C-525EF4AD898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8836" b="89902" l="4379" r="92899">
                        <a14:foregroundMark x1="41420" y1="9257" x2="46746" y2="9116"/>
                        <a14:foregroundMark x1="10533" y1="21178" x2="5444" y2="27349"/>
                        <a14:foregroundMark x1="5444" y1="27349" x2="8166" y2="35484"/>
                        <a14:foregroundMark x1="8166" y1="35484" x2="8166" y2="41094"/>
                        <a14:foregroundMark x1="4852" y1="32539" x2="4379" y2="29593"/>
                        <a14:foregroundMark x1="82722" y1="65778" x2="89704" y2="69986"/>
                        <a14:foregroundMark x1="89704" y1="69986" x2="87574" y2="77419"/>
                        <a14:foregroundMark x1="87574" y1="77419" x2="79882" y2="80084"/>
                        <a14:foregroundMark x1="79882" y1="80084" x2="75030" y2="75596"/>
                        <a14:foregroundMark x1="75030" y1="75596" x2="75030" y2="75596"/>
                        <a14:foregroundMark x1="91361" y1="70968" x2="90888" y2="79102"/>
                        <a14:foregroundMark x1="90888" y1="79102" x2="83905" y2="82188"/>
                        <a14:foregroundMark x1="83905" y1="82188" x2="83077" y2="82328"/>
                        <a14:foregroundMark x1="92426" y1="74053" x2="92899" y2="75175"/>
                        <a14:foregroundMark x1="84970" y1="84011" x2="83314" y2="83029"/>
                        <a14:foregroundMark x1="69467" y1="73072" x2="76095" y2="79243"/>
                        <a14:foregroundMark x1="76095" y1="79383" x2="77160" y2="80645"/>
                        <a14:foregroundMark x1="68994" y1="72651" x2="70533" y2="72511"/>
                        <a14:foregroundMark x1="75385" y1="76999" x2="75858" y2="77700"/>
                        <a14:foregroundMark x1="90533" y1="68864" x2="91834" y2="70547"/>
                        <a14:foregroundMark x1="88521" y1="63675" x2="89231" y2="64516"/>
                        <a14:foregroundMark x1="88402" y1="63254" x2="88047" y2="62973"/>
                        <a14:foregroundMark x1="87219" y1="62132" x2="87219" y2="62132"/>
                        <a14:foregroundMark x1="86036" y1="61571" x2="86036" y2="61571"/>
                        <a14:foregroundMark x1="83905" y1="61150" x2="83905" y2="61150"/>
                        <a14:foregroundMark x1="82012" y1="60870" x2="82012" y2="60870"/>
                        <a14:foregroundMark x1="81538" y1="60449" x2="81538" y2="60449"/>
                        <a14:backgroundMark x1="40592" y1="38289" x2="40592" y2="38289"/>
                        <a14:backgroundMark x1="40710" y1="38850" x2="40710" y2="38850"/>
                        <a14:backgroundMark x1="40592" y1="37728" x2="40592" y2="37728"/>
                        <a14:backgroundMark x1="42485" y1="37588" x2="42485" y2="37588"/>
                        <a14:backgroundMark x1="40473" y1="37307" x2="40473" y2="3730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491736">
            <a:off x="7984248" y="3666556"/>
            <a:ext cx="1751135" cy="1477584"/>
          </a:xfrm>
          <a:prstGeom prst="rect">
            <a:avLst/>
          </a:prstGeom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CA19726A-5CEA-414B-BC14-B54415FE646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7660" b="90000" l="6267" r="97841">
                        <a14:foregroundMark x1="44359" y1="7660" x2="44359" y2="7660"/>
                        <a14:foregroundMark x1="91922" y1="57234" x2="93454" y2="86809"/>
                        <a14:foregroundMark x1="93454" y1="86809" x2="90251" y2="87234"/>
                        <a14:foregroundMark x1="94220" y1="70000" x2="94220" y2="70000"/>
                        <a14:foregroundMark x1="86351" y1="83404" x2="86351" y2="83404"/>
                        <a14:foregroundMark x1="85097" y1="82766" x2="85097" y2="82766"/>
                        <a14:foregroundMark x1="83983" y1="83191" x2="83983" y2="83191"/>
                        <a14:foregroundMark x1="83635" y1="82979" x2="83635" y2="82979"/>
                        <a14:foregroundMark x1="9889" y1="37234" x2="19011" y2="25319"/>
                        <a14:foregroundMark x1="19011" y1="25319" x2="22006" y2="26170"/>
                        <a14:foregroundMark x1="6337" y1="38085" x2="6337" y2="38085"/>
                        <a14:foregroundMark x1="97841" y1="68298" x2="97841" y2="68298"/>
                        <a14:foregroundMark x1="89694" y1="51489" x2="89694" y2="51489"/>
                        <a14:foregroundMark x1="88719" y1="49149" x2="88719" y2="49149"/>
                        <a14:backgroundMark x1="60724" y1="8298" x2="70195" y2="17447"/>
                        <a14:backgroundMark x1="70195" y1="17447" x2="70195" y2="17447"/>
                        <a14:backgroundMark x1="71309" y1="19362" x2="71309" y2="19362"/>
                        <a14:backgroundMark x1="71588" y1="21277" x2="71588" y2="21277"/>
                        <a14:backgroundMark x1="70961" y1="21064" x2="70961" y2="21064"/>
                        <a14:backgroundMark x1="99304" y1="71702" x2="99304" y2="71702"/>
                        <a14:backgroundMark x1="58774" y1="9787" x2="58774" y2="9787"/>
                      </a14:backgroundRemoval>
                    </a14:imgEffect>
                    <a14:imgEffect>
                      <a14:brightnessContrast bright="-10000" contrast="1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893085">
            <a:off x="5078000" y="4020826"/>
            <a:ext cx="2286461" cy="748355"/>
          </a:xfrm>
          <a:prstGeom prst="rect">
            <a:avLst/>
          </a:prstGeom>
        </p:spPr>
      </p:pic>
      <p:sp>
        <p:nvSpPr>
          <p:cNvPr id="131" name="TextBox 130">
            <a:extLst>
              <a:ext uri="{FF2B5EF4-FFF2-40B4-BE49-F238E27FC236}">
                <a16:creationId xmlns:a16="http://schemas.microsoft.com/office/drawing/2014/main" id="{7CC8A00E-3740-47FF-8E8A-46B42520674C}"/>
              </a:ext>
            </a:extLst>
          </p:cNvPr>
          <p:cNvSpPr txBox="1">
            <a:spLocks noChangeAspect="1"/>
          </p:cNvSpPr>
          <p:nvPr/>
        </p:nvSpPr>
        <p:spPr>
          <a:xfrm>
            <a:off x="3359176" y="3165610"/>
            <a:ext cx="1463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CA" baseline="-25000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tot</a:t>
            </a:r>
            <a:r>
              <a:rPr lang="en-CA" i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= </a:t>
            </a:r>
            <a:r>
              <a:rPr lang="en-CA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1.7°</a:t>
            </a:r>
            <a:endParaRPr lang="en-CA" i="1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1290A52B-68C2-4137-B827-6AD69FF1F516}"/>
              </a:ext>
            </a:extLst>
          </p:cNvPr>
          <p:cNvSpPr txBox="1">
            <a:spLocks noChangeAspect="1"/>
          </p:cNvSpPr>
          <p:nvPr/>
        </p:nvSpPr>
        <p:spPr>
          <a:xfrm>
            <a:off x="3355486" y="4951523"/>
            <a:ext cx="1796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CA" baseline="-25000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tot</a:t>
            </a:r>
            <a:r>
              <a:rPr lang="en-CA" i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= </a:t>
            </a:r>
            <a:r>
              <a:rPr lang="en-CA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13.6°</a:t>
            </a:r>
            <a:endParaRPr lang="en-CA" i="1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F1B01967-B19C-458A-8785-300886934DD7}"/>
              </a:ext>
            </a:extLst>
          </p:cNvPr>
          <p:cNvSpPr txBox="1">
            <a:spLocks noChangeAspect="1"/>
          </p:cNvSpPr>
          <p:nvPr/>
        </p:nvSpPr>
        <p:spPr>
          <a:xfrm>
            <a:off x="5806550" y="3169045"/>
            <a:ext cx="1471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CA" baseline="-25000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tot</a:t>
            </a:r>
            <a:r>
              <a:rPr lang="en-CA" i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= </a:t>
            </a:r>
            <a:r>
              <a:rPr lang="en-CA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51.8°</a:t>
            </a:r>
            <a:endParaRPr lang="en-CA" i="1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C269AFF4-8797-4654-9EAA-EBFA01D040E5}"/>
              </a:ext>
            </a:extLst>
          </p:cNvPr>
          <p:cNvSpPr txBox="1">
            <a:spLocks noChangeAspect="1"/>
          </p:cNvSpPr>
          <p:nvPr/>
        </p:nvSpPr>
        <p:spPr>
          <a:xfrm>
            <a:off x="8167170" y="3169045"/>
            <a:ext cx="166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CA" baseline="-25000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tot</a:t>
            </a:r>
            <a:r>
              <a:rPr lang="en-CA" i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= </a:t>
            </a:r>
            <a:r>
              <a:rPr lang="en-CA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101.0°</a:t>
            </a:r>
            <a:endParaRPr lang="en-CA" i="1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1834BF6F-A93C-4449-8A64-BFD615C019AD}"/>
              </a:ext>
            </a:extLst>
          </p:cNvPr>
          <p:cNvSpPr txBox="1">
            <a:spLocks noChangeAspect="1"/>
          </p:cNvSpPr>
          <p:nvPr/>
        </p:nvSpPr>
        <p:spPr>
          <a:xfrm>
            <a:off x="8075165" y="4954958"/>
            <a:ext cx="16682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CA" baseline="-25000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tot</a:t>
            </a:r>
            <a:r>
              <a:rPr lang="en-CA" i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= </a:t>
            </a:r>
            <a:r>
              <a:rPr lang="en-CA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121.0°</a:t>
            </a:r>
            <a:endParaRPr lang="en-CA" i="1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6F3DD4FB-1007-44C0-947E-F910BBBD1B9E}"/>
              </a:ext>
            </a:extLst>
          </p:cNvPr>
          <p:cNvSpPr txBox="1">
            <a:spLocks noChangeAspect="1"/>
          </p:cNvSpPr>
          <p:nvPr/>
        </p:nvSpPr>
        <p:spPr>
          <a:xfrm>
            <a:off x="5802860" y="4954958"/>
            <a:ext cx="1471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K</a:t>
            </a:r>
            <a:r>
              <a:rPr lang="en-CA" baseline="-25000" dirty="0" err="1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tot</a:t>
            </a:r>
            <a:r>
              <a:rPr lang="en-CA" i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 = </a:t>
            </a:r>
            <a:r>
              <a:rPr lang="en-CA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23.1°</a:t>
            </a:r>
            <a:endParaRPr lang="en-CA" i="1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6756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A9FF3099-DFE3-4A41-AD34-F4CE0646B2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56113" y="15881"/>
            <a:ext cx="3724314" cy="3413118"/>
          </a:xfrm>
          <a:prstGeom prst="rect">
            <a:avLst/>
          </a:prstGeom>
        </p:spPr>
      </p:pic>
      <p:pic>
        <p:nvPicPr>
          <p:cNvPr id="4" name="Picture 3" descr="A group of ladybugs on a leafy plant&#10;&#10;Description automatically generated with low confidence">
            <a:extLst>
              <a:ext uri="{FF2B5EF4-FFF2-40B4-BE49-F238E27FC236}">
                <a16:creationId xmlns:a16="http://schemas.microsoft.com/office/drawing/2014/main" id="{D014312A-9B3D-4EAE-B10E-5A47A27F4E3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" t="13666" r="291" b="13134"/>
          <a:stretch/>
        </p:blipFill>
        <p:spPr>
          <a:xfrm>
            <a:off x="2593847" y="3429000"/>
            <a:ext cx="7004308" cy="3453148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0CDFF7C-CA25-4126-8C75-1DF08268CA2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6000"/>
                    </a14:imgEffect>
                    <a14:imgEffect>
                      <a14:saturation sat="125000"/>
                    </a14:imgEffect>
                    <a14:imgEffect>
                      <a14:brightnessContrast bright="25000" contras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585" t="3718" r="18108"/>
          <a:stretch/>
        </p:blipFill>
        <p:spPr>
          <a:xfrm rot="5400000">
            <a:off x="6190705" y="21552"/>
            <a:ext cx="3312744" cy="3502152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B99C992-57EA-4DCF-9D4A-8D5ED369B177}"/>
              </a:ext>
            </a:extLst>
          </p:cNvPr>
          <p:cNvCxnSpPr>
            <a:cxnSpLocks/>
          </p:cNvCxnSpPr>
          <p:nvPr/>
        </p:nvCxnSpPr>
        <p:spPr>
          <a:xfrm>
            <a:off x="2456113" y="3428999"/>
            <a:ext cx="714204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2B697D7-95ED-4AC3-9EF9-09E7D631BF59}"/>
              </a:ext>
            </a:extLst>
          </p:cNvPr>
          <p:cNvCxnSpPr>
            <a:cxnSpLocks/>
          </p:cNvCxnSpPr>
          <p:nvPr/>
        </p:nvCxnSpPr>
        <p:spPr>
          <a:xfrm>
            <a:off x="6096000" y="0"/>
            <a:ext cx="0" cy="3428999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90AA3349-29AF-439D-A231-26732A9E1D79}"/>
              </a:ext>
            </a:extLst>
          </p:cNvPr>
          <p:cNvSpPr txBox="1"/>
          <p:nvPr/>
        </p:nvSpPr>
        <p:spPr>
          <a:xfrm>
            <a:off x="6095998" y="15880"/>
            <a:ext cx="40908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246766F-ADEF-4F0C-9033-1519060F992C}"/>
              </a:ext>
            </a:extLst>
          </p:cNvPr>
          <p:cNvSpPr txBox="1"/>
          <p:nvPr/>
        </p:nvSpPr>
        <p:spPr>
          <a:xfrm>
            <a:off x="2678272" y="15880"/>
            <a:ext cx="41549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6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328197-8B70-4F3B-897B-A08F5F7FF272}"/>
              </a:ext>
            </a:extLst>
          </p:cNvPr>
          <p:cNvSpPr txBox="1"/>
          <p:nvPr/>
        </p:nvSpPr>
        <p:spPr>
          <a:xfrm>
            <a:off x="2678272" y="3444880"/>
            <a:ext cx="397866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26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6381069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0EB68213-18DE-47E4-8918-5FA98E494C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3" r="16982" b="11511"/>
          <a:stretch/>
        </p:blipFill>
        <p:spPr>
          <a:xfrm>
            <a:off x="1094191" y="681607"/>
            <a:ext cx="10812625" cy="5414644"/>
          </a:xfrm>
          <a:prstGeom prst="rect">
            <a:avLst/>
          </a:prstGeom>
        </p:spPr>
      </p:pic>
      <p:pic>
        <p:nvPicPr>
          <p:cNvPr id="5" name="Picture 4" descr="A picture containing food, blurry, fruit&#10;&#10;Description automatically generated">
            <a:extLst>
              <a:ext uri="{FF2B5EF4-FFF2-40B4-BE49-F238E27FC236}">
                <a16:creationId xmlns:a16="http://schemas.microsoft.com/office/drawing/2014/main" id="{F3884412-DC93-4C0E-B38A-5B37852990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79070" y1="70386" x2="80233" y2="69528"/>
                      </a14:backgroundRemoval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852"/>
          <a:stretch/>
        </p:blipFill>
        <p:spPr>
          <a:xfrm flipH="1">
            <a:off x="1532785" y="4756798"/>
            <a:ext cx="152496" cy="289822"/>
          </a:xfrm>
          <a:prstGeom prst="rect">
            <a:avLst/>
          </a:prstGeom>
        </p:spPr>
      </p:pic>
      <p:pic>
        <p:nvPicPr>
          <p:cNvPr id="7" name="Picture 6" descr="A picture containing sitting, food, fruit, ball&#10;&#10;Description automatically generated">
            <a:extLst>
              <a:ext uri="{FF2B5EF4-FFF2-40B4-BE49-F238E27FC236}">
                <a16:creationId xmlns:a16="http://schemas.microsoft.com/office/drawing/2014/main" id="{CB6886BB-8481-4136-B799-60352250D13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26590" y1="26287" x2="46821" y2="47425"/>
                        <a14:backgroundMark x1="16763" y1="16531" x2="48555" y2="46341"/>
                        <a14:backgroundMark x1="28324" y1="24661" x2="52023" y2="45799"/>
                        <a14:backgroundMark x1="16763" y1="11924" x2="19653" y2="14634"/>
                        <a14:backgroundMark x1="18497" y1="17344" x2="20809" y2="18157"/>
                        <a14:backgroundMark x1="24855" y1="20054" x2="31214" y2="24390"/>
                        <a14:backgroundMark x1="48555" y1="39566" x2="50289" y2="41463"/>
                        <a14:backgroundMark x1="42775" y1="52575" x2="42197" y2="66396"/>
                        <a14:backgroundMark x1="42197" y1="66396" x2="49133" y2="7832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675"/>
          <a:stretch/>
        </p:blipFill>
        <p:spPr>
          <a:xfrm>
            <a:off x="2756570" y="4148624"/>
            <a:ext cx="306765" cy="460147"/>
          </a:xfrm>
          <a:prstGeom prst="rect">
            <a:avLst/>
          </a:prstGeom>
        </p:spPr>
      </p:pic>
      <p:pic>
        <p:nvPicPr>
          <p:cNvPr id="9" name="Picture 8" descr="A picture containing sitting, small, standing, table&#10;&#10;Description automatically generated">
            <a:extLst>
              <a:ext uri="{FF2B5EF4-FFF2-40B4-BE49-F238E27FC236}">
                <a16:creationId xmlns:a16="http://schemas.microsoft.com/office/drawing/2014/main" id="{40A5C3B3-2E38-4E57-B0D6-F33C4742533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024" b="60757" l="9422" r="89970">
                        <a14:foregroundMark x1="76292" y1="55938" x2="62614" y2="58176"/>
                        <a14:foregroundMark x1="65350" y1="60757" x2="78419" y2="60413"/>
                        <a14:backgroundMark x1="29179" y1="30465" x2="45593" y2="29432"/>
                        <a14:backgroundMark x1="45593" y1="29432" x2="61702" y2="31325"/>
                        <a14:backgroundMark x1="61702" y1="31325" x2="63526" y2="34251"/>
                        <a14:backgroundMark x1="60182" y1="27883" x2="28571" y2="29604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608"/>
          <a:stretch/>
        </p:blipFill>
        <p:spPr>
          <a:xfrm>
            <a:off x="3857149" y="3488679"/>
            <a:ext cx="583386" cy="642784"/>
          </a:xfrm>
          <a:prstGeom prst="rect">
            <a:avLst/>
          </a:prstGeom>
        </p:spPr>
      </p:pic>
      <p:pic>
        <p:nvPicPr>
          <p:cNvPr id="11" name="Picture 10" descr="A picture containing sitting, orange, table, food&#10;&#10;Description automatically generated">
            <a:extLst>
              <a:ext uri="{FF2B5EF4-FFF2-40B4-BE49-F238E27FC236}">
                <a16:creationId xmlns:a16="http://schemas.microsoft.com/office/drawing/2014/main" id="{72E6CFB2-C271-4A60-AF6A-3159F7F7E76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8894" b="89966" l="9977" r="89796">
                        <a14:foregroundMark x1="39229" y1="8894" x2="45125" y2="9008"/>
                        <a14:backgroundMark x1="61224" y1="34778" x2="59184" y2="48917"/>
                        <a14:backgroundMark x1="59184" y1="48917" x2="59184" y2="48917"/>
                        <a14:backgroundMark x1="12472" y1="29532" x2="19955" y2="33979"/>
                        <a14:backgroundMark x1="35828" y1="31927" x2="61224" y2="32953"/>
                        <a14:backgroundMark x1="48299" y1="67275" x2="58277" y2="77309"/>
                        <a14:backgroundMark x1="33333" y1="30559" x2="35147" y2="31243"/>
                        <a14:backgroundMark x1="12698" y1="21665" x2="11791" y2="19612"/>
                        <a14:backgroundMark x1="21542" y1="33523" x2="30159" y2="35918"/>
                        <a14:backgroundMark x1="32880" y1="32611" x2="32653" y2="3455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5417"/>
          <a:stretch/>
        </p:blipFill>
        <p:spPr>
          <a:xfrm>
            <a:off x="5038494" y="2334300"/>
            <a:ext cx="781986" cy="1159845"/>
          </a:xfrm>
          <a:prstGeom prst="rect">
            <a:avLst/>
          </a:prstGeom>
        </p:spPr>
      </p:pic>
      <p:pic>
        <p:nvPicPr>
          <p:cNvPr id="18" name="Picture 17" descr="A close up of a pink wall&#10;&#10;Description automatically generated">
            <a:extLst>
              <a:ext uri="{FF2B5EF4-FFF2-40B4-BE49-F238E27FC236}">
                <a16:creationId xmlns:a16="http://schemas.microsoft.com/office/drawing/2014/main" id="{375AD3B2-7149-4BFF-B5DE-902D791906A2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6608" b="89847" l="8783" r="89985">
                        <a14:foregroundMark x1="49769" y1="7494" x2="57935" y2="8058"/>
                        <a14:foregroundMark x1="12481" y1="17083" x2="15562" y2="9911"/>
                        <a14:foregroundMark x1="15562" y1="9911" x2="28659" y2="6930"/>
                        <a14:foregroundMark x1="28659" y1="6930" x2="36518" y2="6688"/>
                        <a14:foregroundMark x1="8783" y1="12248" x2="9399" y2="14343"/>
                        <a14:backgroundMark x1="60863" y1="31104" x2="61325" y2="38598"/>
                        <a14:backgroundMark x1="61325" y1="38598" x2="51926" y2="53183"/>
                        <a14:backgroundMark x1="51926" y1="53183" x2="57473" y2="68171"/>
                        <a14:backgroundMark x1="57473" y1="68171" x2="58706" y2="68493"/>
                        <a14:backgroundMark x1="51002" y1="27236" x2="64715" y2="28928"/>
                        <a14:backgroundMark x1="64715" y1="28928" x2="67334" y2="36503"/>
                        <a14:backgroundMark x1="17874" y1="13296" x2="30663" y2="10556"/>
                        <a14:backgroundMark x1="30663" y1="10556" x2="42835" y2="13940"/>
                        <a14:backgroundMark x1="42835" y1="13940" x2="37288" y2="20387"/>
                        <a14:backgroundMark x1="37288" y1="20387" x2="35593" y2="25947"/>
                        <a14:backgroundMark x1="32974" y1="10314" x2="39599" y2="10556"/>
                        <a14:backgroundMark x1="27889" y1="9831" x2="39137" y2="9831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5" r="-2125" b="31806"/>
          <a:stretch/>
        </p:blipFill>
        <p:spPr>
          <a:xfrm>
            <a:off x="6075728" y="1795787"/>
            <a:ext cx="1150814" cy="1500646"/>
          </a:xfrm>
          <a:prstGeom prst="rect">
            <a:avLst/>
          </a:prstGeom>
        </p:spPr>
      </p:pic>
      <p:pic>
        <p:nvPicPr>
          <p:cNvPr id="20" name="Picture 19" descr="A picture containing indoor, standing, looking, sitting&#10;&#10;Description automatically generated">
            <a:extLst>
              <a:ext uri="{FF2B5EF4-FFF2-40B4-BE49-F238E27FC236}">
                <a16:creationId xmlns:a16="http://schemas.microsoft.com/office/drawing/2014/main" id="{E8A9E37E-6B17-4396-B4C5-55605309863E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4718" b="89946" l="9905" r="93524">
                        <a14:foregroundMark x1="91810" y1="24749" x2="93714" y2="31787"/>
                        <a14:foregroundMark x1="93714" y1="31787" x2="92762" y2="34571"/>
                        <a14:foregroundMark x1="12381" y1="12761" x2="10476" y2="5800"/>
                        <a14:foregroundMark x1="10476" y1="5800" x2="28762" y2="4718"/>
                        <a14:foregroundMark x1="28762" y1="4718" x2="50286" y2="9435"/>
                        <a14:backgroundMark x1="28190" y1="10982" x2="39429" y2="13612"/>
                        <a14:backgroundMark x1="49333" y1="28074" x2="64381" y2="32637"/>
                        <a14:backgroundMark x1="64381" y1="32637" x2="62667" y2="40062"/>
                        <a14:backgroundMark x1="62667" y1="40062" x2="53333" y2="47100"/>
                        <a14:backgroundMark x1="20190" y1="9049" x2="42857" y2="10518"/>
                        <a14:backgroundMark x1="48952" y1="70147" x2="57905" y2="7123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0395"/>
          <a:stretch/>
        </p:blipFill>
        <p:spPr>
          <a:xfrm>
            <a:off x="7652054" y="1512230"/>
            <a:ext cx="930935" cy="1595877"/>
          </a:xfrm>
          <a:prstGeom prst="rect">
            <a:avLst/>
          </a:prstGeom>
        </p:spPr>
      </p:pic>
      <p:pic>
        <p:nvPicPr>
          <p:cNvPr id="22" name="Picture 21" descr="A picture containing sitting, standing, tiled, door&#10;&#10;Description automatically generated">
            <a:extLst>
              <a:ext uri="{FF2B5EF4-FFF2-40B4-BE49-F238E27FC236}">
                <a16:creationId xmlns:a16="http://schemas.microsoft.com/office/drawing/2014/main" id="{8807DA64-91A8-4E2D-BE34-17040D405E3D}"/>
              </a:ext>
            </a:extLst>
          </p:cNvPr>
          <p:cNvPicPr>
            <a:picLocks noChangeAspect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>
                        <a14:foregroundMark x1="10586" y1="14039" x2="9830" y2="19726"/>
                        <a14:foregroundMark x1="25898" y1="12383" x2="29868" y2="12383"/>
                        <a14:backgroundMark x1="52174" y1="32901" x2="65406" y2="38085"/>
                        <a14:backgroundMark x1="65406" y1="38085" x2="67486" y2="44996"/>
                        <a14:backgroundMark x1="67486" y1="44996" x2="50284" y2="58099"/>
                        <a14:backgroundMark x1="50284" y1="58099" x2="47826" y2="65803"/>
                        <a14:backgroundMark x1="47826" y1="65803" x2="50662" y2="69474"/>
                        <a14:backgroundMark x1="62760" y1="73506" x2="67486" y2="73506"/>
                        <a14:backgroundMark x1="62760" y1="73074" x2="63894" y2="72786"/>
                        <a14:backgroundMark x1="61626" y1="72642" x2="64650" y2="72642"/>
                        <a14:backgroundMark x1="17202" y1="15407" x2="30624" y2="16127"/>
                        <a14:backgroundMark x1="41966" y1="17351" x2="42722" y2="17495"/>
                        <a14:backgroundMark x1="29301" y1="22390" x2="39698" y2="26494"/>
                        <a14:backgroundMark x1="47826" y1="26134" x2="44802" y2="27358"/>
                        <a14:backgroundMark x1="51796" y1="32613" x2="70510" y2="38085"/>
                        <a14:backgroundMark x1="18715" y1="14831" x2="32136" y2="15695"/>
                        <a14:backgroundMark x1="17958" y1="14687" x2="28544" y2="14039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7222"/>
          <a:stretch/>
        </p:blipFill>
        <p:spPr>
          <a:xfrm>
            <a:off x="8873926" y="899529"/>
            <a:ext cx="938029" cy="1792515"/>
          </a:xfrm>
          <a:prstGeom prst="rect">
            <a:avLst/>
          </a:prstGeom>
        </p:spPr>
      </p:pic>
      <p:pic>
        <p:nvPicPr>
          <p:cNvPr id="24" name="Picture 23" descr="A picture containing indoor, sitting, small, green&#10;&#10;Description automatically generated">
            <a:extLst>
              <a:ext uri="{FF2B5EF4-FFF2-40B4-BE49-F238E27FC236}">
                <a16:creationId xmlns:a16="http://schemas.microsoft.com/office/drawing/2014/main" id="{6B7C2233-9140-42B7-B8BB-57B6C248BFF0}"/>
              </a:ext>
            </a:extLst>
          </p:cNvPr>
          <p:cNvPicPr>
            <a:picLocks noChangeAspect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969" b="89928" l="9832" r="94005">
                        <a14:foregroundMark x1="92806" y1="38849" x2="94005" y2="44810"/>
                        <a14:backgroundMark x1="40288" y1="21274" x2="22302" y2="33299"/>
                        <a14:backgroundMark x1="22302" y1="33299" x2="22062" y2="33299"/>
                        <a14:backgroundMark x1="22782" y1="47071" x2="48921" y2="51901"/>
                        <a14:backgroundMark x1="44844" y1="49332" x2="51079" y2="49743"/>
                        <a14:backgroundMark x1="52998" y1="48613" x2="54197" y2="4851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10309339" y="21153"/>
            <a:ext cx="739429" cy="862667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8A27B221-0190-4655-B8B1-C7638261B34F}"/>
              </a:ext>
            </a:extLst>
          </p:cNvPr>
          <p:cNvCxnSpPr>
            <a:cxnSpLocks noChangeAspect="1"/>
          </p:cNvCxnSpPr>
          <p:nvPr/>
        </p:nvCxnSpPr>
        <p:spPr>
          <a:xfrm>
            <a:off x="956134" y="1028406"/>
            <a:ext cx="0" cy="5154026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1E41B2E-262E-49C1-83B5-FF93660588F3}"/>
              </a:ext>
            </a:extLst>
          </p:cNvPr>
          <p:cNvSpPr txBox="1"/>
          <p:nvPr/>
        </p:nvSpPr>
        <p:spPr>
          <a:xfrm>
            <a:off x="5038494" y="6488668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Developmental Stage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E7EB3DD-7471-4667-AA44-7A4F616D98AF}"/>
              </a:ext>
            </a:extLst>
          </p:cNvPr>
          <p:cNvSpPr txBox="1"/>
          <p:nvPr/>
        </p:nvSpPr>
        <p:spPr>
          <a:xfrm rot="16200000">
            <a:off x="-1217558" y="2961955"/>
            <a:ext cx="3014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Estimated elapsed days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2ACE89B-9E56-4389-AE12-297C18D1CEAB}"/>
              </a:ext>
            </a:extLst>
          </p:cNvPr>
          <p:cNvGrpSpPr/>
          <p:nvPr/>
        </p:nvGrpSpPr>
        <p:grpSpPr>
          <a:xfrm>
            <a:off x="11126775" y="-91826"/>
            <a:ext cx="371324" cy="1029406"/>
            <a:chOff x="10445550" y="4927526"/>
            <a:chExt cx="371324" cy="1029406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4E59B315-421C-4BB9-8E48-251B62A85623}"/>
                </a:ext>
              </a:extLst>
            </p:cNvPr>
            <p:cNvCxnSpPr>
              <a:cxnSpLocks noChangeAspect="1"/>
            </p:cNvCxnSpPr>
            <p:nvPr/>
          </p:nvCxnSpPr>
          <p:spPr>
            <a:xfrm flipH="1">
              <a:off x="10445550" y="5545475"/>
              <a:ext cx="1" cy="289522"/>
            </a:xfrm>
            <a:prstGeom prst="straightConnector1">
              <a:avLst/>
            </a:prstGeom>
            <a:ln w="57150">
              <a:solidFill>
                <a:schemeClr val="tx1"/>
              </a:solidFill>
              <a:headEnd type="none"/>
              <a:tailEnd type="none"/>
            </a:ln>
            <a:scene3d>
              <a:camera prst="orthographicFront">
                <a:rot lat="0" lon="0" rev="0"/>
              </a:camera>
              <a:lightRig rig="threePt" dir="t"/>
            </a:scene3d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CA219D1-A30B-4934-BA5A-D27DF191E060}"/>
                </a:ext>
              </a:extLst>
            </p:cNvPr>
            <p:cNvSpPr txBox="1"/>
            <p:nvPr/>
          </p:nvSpPr>
          <p:spPr>
            <a:xfrm rot="16200000">
              <a:off x="10117505" y="5257563"/>
              <a:ext cx="102940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10 mm</a:t>
              </a: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FBA94EA5-8C47-4EE8-A249-4375949D9765}"/>
              </a:ext>
            </a:extLst>
          </p:cNvPr>
          <p:cNvSpPr txBox="1"/>
          <p:nvPr/>
        </p:nvSpPr>
        <p:spPr>
          <a:xfrm>
            <a:off x="526185" y="4756798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30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3CC3FD07-031E-40FA-A70B-C3F9AD47ACF4}"/>
              </a:ext>
            </a:extLst>
          </p:cNvPr>
          <p:cNvSpPr txBox="1"/>
          <p:nvPr/>
        </p:nvSpPr>
        <p:spPr>
          <a:xfrm>
            <a:off x="526185" y="3296433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50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D15B376-A3F0-4BC9-B599-C39645B88FCD}"/>
              </a:ext>
            </a:extLst>
          </p:cNvPr>
          <p:cNvSpPr txBox="1"/>
          <p:nvPr/>
        </p:nvSpPr>
        <p:spPr>
          <a:xfrm>
            <a:off x="526185" y="1846969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70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F14F4A-1C09-4495-A54A-465156BC74FA}"/>
              </a:ext>
            </a:extLst>
          </p:cNvPr>
          <p:cNvSpPr txBox="1"/>
          <p:nvPr/>
        </p:nvSpPr>
        <p:spPr>
          <a:xfrm>
            <a:off x="1609033" y="6164825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40B9787-685D-461A-8D0A-15F03BBAE3CA}"/>
              </a:ext>
            </a:extLst>
          </p:cNvPr>
          <p:cNvSpPr txBox="1"/>
          <p:nvPr/>
        </p:nvSpPr>
        <p:spPr>
          <a:xfrm>
            <a:off x="2909953" y="614332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EE1E90C-11D1-4D27-AB70-1CB871C08D45}"/>
              </a:ext>
            </a:extLst>
          </p:cNvPr>
          <p:cNvSpPr txBox="1"/>
          <p:nvPr/>
        </p:nvSpPr>
        <p:spPr>
          <a:xfrm>
            <a:off x="5529950" y="6145390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474EF97-3D07-42D8-9AB4-3E494B16AD78}"/>
              </a:ext>
            </a:extLst>
          </p:cNvPr>
          <p:cNvGrpSpPr/>
          <p:nvPr/>
        </p:nvGrpSpPr>
        <p:grpSpPr>
          <a:xfrm>
            <a:off x="1127453" y="269523"/>
            <a:ext cx="4302034" cy="707886"/>
            <a:chOff x="7819275" y="5099765"/>
            <a:chExt cx="4302034" cy="70788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25AEC73-F426-4C41-9207-C9960C0BEDF0}"/>
                </a:ext>
              </a:extLst>
            </p:cNvPr>
            <p:cNvSpPr txBox="1"/>
            <p:nvPr/>
          </p:nvSpPr>
          <p:spPr>
            <a:xfrm>
              <a:off x="7819275" y="5099765"/>
              <a:ext cx="43020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Hummingbirds excluded</a:t>
              </a:r>
            </a:p>
            <a:p>
              <a:r>
                <a:rPr lang="en-CA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Control</a:t>
              </a:r>
              <a:endParaRPr lang="en-CA" sz="2000" dirty="0">
                <a:latin typeface="Source Sans Pro" panose="020B0503030403020204" pitchFamily="34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45668BE-04F8-4632-A3D2-FBF2AB63A091}"/>
                </a:ext>
              </a:extLst>
            </p:cNvPr>
            <p:cNvSpPr/>
            <p:nvPr/>
          </p:nvSpPr>
          <p:spPr>
            <a:xfrm>
              <a:off x="10582232" y="5222720"/>
              <a:ext cx="461666" cy="174172"/>
            </a:xfrm>
            <a:prstGeom prst="rect">
              <a:avLst/>
            </a:prstGeom>
            <a:solidFill>
              <a:srgbClr val="009C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7F847DF1-F9A6-43BD-B3E8-B387355A637D}"/>
                </a:ext>
              </a:extLst>
            </p:cNvPr>
            <p:cNvSpPr/>
            <p:nvPr/>
          </p:nvSpPr>
          <p:spPr>
            <a:xfrm>
              <a:off x="8773027" y="5527401"/>
              <a:ext cx="461666" cy="174172"/>
            </a:xfrm>
            <a:prstGeom prst="rect">
              <a:avLst/>
            </a:prstGeom>
            <a:solidFill>
              <a:srgbClr val="E59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69592E43-C121-4A0B-9A71-5B2273A535A6}"/>
              </a:ext>
            </a:extLst>
          </p:cNvPr>
          <p:cNvSpPr txBox="1"/>
          <p:nvPr/>
        </p:nvSpPr>
        <p:spPr>
          <a:xfrm>
            <a:off x="4235029" y="6154392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C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736FDE-8524-4C8F-BA19-DBA8F9040B9E}"/>
              </a:ext>
            </a:extLst>
          </p:cNvPr>
          <p:cNvCxnSpPr>
            <a:cxnSpLocks/>
          </p:cNvCxnSpPr>
          <p:nvPr/>
        </p:nvCxnSpPr>
        <p:spPr>
          <a:xfrm>
            <a:off x="956134" y="6168923"/>
            <a:ext cx="10238326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08606864-DA7A-4257-8E37-EC20BDFAB1E4}"/>
              </a:ext>
            </a:extLst>
          </p:cNvPr>
          <p:cNvSpPr txBox="1"/>
          <p:nvPr/>
        </p:nvSpPr>
        <p:spPr>
          <a:xfrm>
            <a:off x="6864898" y="6135865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459D5AE9-665D-4D64-A4AA-0AA0894565B7}"/>
              </a:ext>
            </a:extLst>
          </p:cNvPr>
          <p:cNvSpPr txBox="1"/>
          <p:nvPr/>
        </p:nvSpPr>
        <p:spPr>
          <a:xfrm>
            <a:off x="8175966" y="614332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F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546685D1-1C1D-487B-BC26-68475F6013B3}"/>
              </a:ext>
            </a:extLst>
          </p:cNvPr>
          <p:cNvSpPr txBox="1"/>
          <p:nvPr/>
        </p:nvSpPr>
        <p:spPr>
          <a:xfrm>
            <a:off x="9502742" y="614332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G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B3CC189-F437-4CA4-9712-6DF48E98E510}"/>
              </a:ext>
            </a:extLst>
          </p:cNvPr>
          <p:cNvSpPr txBox="1"/>
          <p:nvPr/>
        </p:nvSpPr>
        <p:spPr>
          <a:xfrm>
            <a:off x="10819843" y="6135865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264869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15CFA32E-CDFC-4CB1-87A7-7464270D8A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003" r="15974" b="6805"/>
          <a:stretch/>
        </p:blipFill>
        <p:spPr>
          <a:xfrm>
            <a:off x="738909" y="315883"/>
            <a:ext cx="9598105" cy="5851555"/>
          </a:xfrm>
          <a:prstGeom prst="rect">
            <a:avLst/>
          </a:prstGeom>
        </p:spPr>
      </p:pic>
      <p:pic>
        <p:nvPicPr>
          <p:cNvPr id="6" name="Picture 5" descr="A picture containing food, blurry, fruit&#10;&#10;Description automatically generated">
            <a:extLst>
              <a:ext uri="{FF2B5EF4-FFF2-40B4-BE49-F238E27FC236}">
                <a16:creationId xmlns:a16="http://schemas.microsoft.com/office/drawing/2014/main" id="{318A5ACB-5678-4159-9892-D0A657D8AFF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backgroundMark x1="79070" y1="70386" x2="80233" y2="69528"/>
                      </a14:backgroundRemoval>
                    </a14:imgEffect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852"/>
          <a:stretch/>
        </p:blipFill>
        <p:spPr>
          <a:xfrm flipH="1">
            <a:off x="4065792" y="5588151"/>
            <a:ext cx="152496" cy="289822"/>
          </a:xfrm>
          <a:prstGeom prst="rect">
            <a:avLst/>
          </a:prstGeom>
        </p:spPr>
      </p:pic>
      <p:pic>
        <p:nvPicPr>
          <p:cNvPr id="7" name="Picture 6" descr="A picture containing sitting, food, fruit, ball&#10;&#10;Description automatically generated">
            <a:extLst>
              <a:ext uri="{FF2B5EF4-FFF2-40B4-BE49-F238E27FC236}">
                <a16:creationId xmlns:a16="http://schemas.microsoft.com/office/drawing/2014/main" id="{6948420D-4F06-47F5-8528-BB5218FA9A6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backgroundMark x1="26590" y1="26287" x2="46821" y2="47425"/>
                        <a14:backgroundMark x1="16763" y1="16531" x2="48555" y2="46341"/>
                        <a14:backgroundMark x1="28324" y1="24661" x2="52023" y2="45799"/>
                        <a14:backgroundMark x1="16763" y1="11924" x2="19653" y2="14634"/>
                        <a14:backgroundMark x1="18497" y1="17344" x2="20809" y2="18157"/>
                        <a14:backgroundMark x1="24855" y1="20054" x2="31214" y2="24390"/>
                        <a14:backgroundMark x1="48555" y1="39566" x2="50289" y2="41463"/>
                        <a14:backgroundMark x1="42775" y1="52575" x2="42197" y2="66396"/>
                        <a14:backgroundMark x1="42197" y1="66396" x2="49133" y2="7832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9675"/>
          <a:stretch/>
        </p:blipFill>
        <p:spPr>
          <a:xfrm>
            <a:off x="4581357" y="4762975"/>
            <a:ext cx="306765" cy="460147"/>
          </a:xfrm>
          <a:prstGeom prst="rect">
            <a:avLst/>
          </a:prstGeom>
        </p:spPr>
      </p:pic>
      <p:pic>
        <p:nvPicPr>
          <p:cNvPr id="8" name="Picture 7" descr="A picture containing sitting, small, standing, table&#10;&#10;Description automatically generated">
            <a:extLst>
              <a:ext uri="{FF2B5EF4-FFF2-40B4-BE49-F238E27FC236}">
                <a16:creationId xmlns:a16="http://schemas.microsoft.com/office/drawing/2014/main" id="{987B6D33-E651-4164-AD86-0699149A008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6024" b="60757" l="9422" r="89970">
                        <a14:foregroundMark x1="76292" y1="55938" x2="62614" y2="58176"/>
                        <a14:foregroundMark x1="65350" y1="60757" x2="78419" y2="60413"/>
                        <a14:backgroundMark x1="29179" y1="30465" x2="45593" y2="29432"/>
                        <a14:backgroundMark x1="45593" y1="29432" x2="61702" y2="31325"/>
                        <a14:backgroundMark x1="61702" y1="31325" x2="63526" y2="34251"/>
                        <a14:backgroundMark x1="60182" y1="27883" x2="28571" y2="29604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7608"/>
          <a:stretch/>
        </p:blipFill>
        <p:spPr>
          <a:xfrm>
            <a:off x="5295563" y="3930310"/>
            <a:ext cx="583386" cy="642784"/>
          </a:xfrm>
          <a:prstGeom prst="rect">
            <a:avLst/>
          </a:prstGeom>
        </p:spPr>
      </p:pic>
      <p:pic>
        <p:nvPicPr>
          <p:cNvPr id="9" name="Picture 8" descr="A picture containing sitting, orange, table, food&#10;&#10;Description automatically generated">
            <a:extLst>
              <a:ext uri="{FF2B5EF4-FFF2-40B4-BE49-F238E27FC236}">
                <a16:creationId xmlns:a16="http://schemas.microsoft.com/office/drawing/2014/main" id="{F7D47AF0-F368-4211-BF92-5AD4D290A076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8894" b="89966" l="9977" r="89796">
                        <a14:foregroundMark x1="39229" y1="8894" x2="45125" y2="9008"/>
                        <a14:backgroundMark x1="61224" y1="34778" x2="59184" y2="48917"/>
                        <a14:backgroundMark x1="59184" y1="48917" x2="59184" y2="48917"/>
                        <a14:backgroundMark x1="12472" y1="29532" x2="19955" y2="33979"/>
                        <a14:backgroundMark x1="35828" y1="31927" x2="61224" y2="32953"/>
                        <a14:backgroundMark x1="48299" y1="67275" x2="58277" y2="77309"/>
                        <a14:backgroundMark x1="33333" y1="30559" x2="35147" y2="31243"/>
                        <a14:backgroundMark x1="12698" y1="21665" x2="11791" y2="19612"/>
                        <a14:backgroundMark x1="21542" y1="33523" x2="30159" y2="35918"/>
                        <a14:backgroundMark x1="32880" y1="32611" x2="32653" y2="3455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5417"/>
          <a:stretch/>
        </p:blipFill>
        <p:spPr>
          <a:xfrm>
            <a:off x="6125328" y="3177968"/>
            <a:ext cx="781986" cy="1159845"/>
          </a:xfrm>
          <a:prstGeom prst="rect">
            <a:avLst/>
          </a:prstGeom>
        </p:spPr>
      </p:pic>
      <p:pic>
        <p:nvPicPr>
          <p:cNvPr id="10" name="Picture 9" descr="A close up of a pink wall&#10;&#10;Description automatically generated">
            <a:extLst>
              <a:ext uri="{FF2B5EF4-FFF2-40B4-BE49-F238E27FC236}">
                <a16:creationId xmlns:a16="http://schemas.microsoft.com/office/drawing/2014/main" id="{D7E562C8-F8C6-414D-8B90-A6FD6547BE54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6608" b="89847" l="8783" r="89985">
                        <a14:foregroundMark x1="49769" y1="7494" x2="57935" y2="8058"/>
                        <a14:foregroundMark x1="12481" y1="17083" x2="15562" y2="9911"/>
                        <a14:foregroundMark x1="15562" y1="9911" x2="28659" y2="6930"/>
                        <a14:foregroundMark x1="28659" y1="6930" x2="36518" y2="6688"/>
                        <a14:foregroundMark x1="8783" y1="12248" x2="9399" y2="14343"/>
                        <a14:backgroundMark x1="60863" y1="31104" x2="61325" y2="38598"/>
                        <a14:backgroundMark x1="61325" y1="38598" x2="51926" y2="53183"/>
                        <a14:backgroundMark x1="51926" y1="53183" x2="57473" y2="68171"/>
                        <a14:backgroundMark x1="57473" y1="68171" x2="58706" y2="68493"/>
                        <a14:backgroundMark x1="51002" y1="27236" x2="64715" y2="28928"/>
                        <a14:backgroundMark x1="64715" y1="28928" x2="67334" y2="36503"/>
                        <a14:backgroundMark x1="17874" y1="13296" x2="30663" y2="10556"/>
                        <a14:backgroundMark x1="30663" y1="10556" x2="42835" y2="13940"/>
                        <a14:backgroundMark x1="42835" y1="13940" x2="37288" y2="20387"/>
                        <a14:backgroundMark x1="37288" y1="20387" x2="35593" y2="25947"/>
                        <a14:backgroundMark x1="32974" y1="10314" x2="39599" y2="10556"/>
                        <a14:backgroundMark x1="27889" y1="9831" x2="39137" y2="9831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5" r="-2125" b="31806"/>
          <a:stretch/>
        </p:blipFill>
        <p:spPr>
          <a:xfrm>
            <a:off x="6584037" y="2458106"/>
            <a:ext cx="1150814" cy="1500646"/>
          </a:xfrm>
          <a:prstGeom prst="rect">
            <a:avLst/>
          </a:prstGeom>
        </p:spPr>
      </p:pic>
      <p:pic>
        <p:nvPicPr>
          <p:cNvPr id="11" name="Picture 10" descr="A picture containing indoor, standing, looking, sitting&#10;&#10;Description automatically generated">
            <a:extLst>
              <a:ext uri="{FF2B5EF4-FFF2-40B4-BE49-F238E27FC236}">
                <a16:creationId xmlns:a16="http://schemas.microsoft.com/office/drawing/2014/main" id="{4DCA3F31-2EEE-4299-A8AC-F5570A0DAB38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4718" b="89946" l="9905" r="93524">
                        <a14:foregroundMark x1="91810" y1="24749" x2="93714" y2="31787"/>
                        <a14:foregroundMark x1="93714" y1="31787" x2="92762" y2="34571"/>
                        <a14:foregroundMark x1="12381" y1="12761" x2="10476" y2="5800"/>
                        <a14:foregroundMark x1="10476" y1="5800" x2="28762" y2="4718"/>
                        <a14:foregroundMark x1="28762" y1="4718" x2="50286" y2="9435"/>
                        <a14:backgroundMark x1="28190" y1="10982" x2="39429" y2="13612"/>
                        <a14:backgroundMark x1="49333" y1="28074" x2="64381" y2="32637"/>
                        <a14:backgroundMark x1="64381" y1="32637" x2="62667" y2="40062"/>
                        <a14:backgroundMark x1="62667" y1="40062" x2="53333" y2="47100"/>
                        <a14:backgroundMark x1="20190" y1="9049" x2="42857" y2="10518"/>
                        <a14:backgroundMark x1="48952" y1="70147" x2="57905" y2="7123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30395"/>
          <a:stretch/>
        </p:blipFill>
        <p:spPr>
          <a:xfrm>
            <a:off x="7551347" y="1693865"/>
            <a:ext cx="930935" cy="1595877"/>
          </a:xfrm>
          <a:prstGeom prst="rect">
            <a:avLst/>
          </a:prstGeom>
        </p:spPr>
      </p:pic>
      <p:pic>
        <p:nvPicPr>
          <p:cNvPr id="12" name="Picture 11" descr="A picture containing sitting, standing, tiled, door&#10;&#10;Description automatically generated">
            <a:extLst>
              <a:ext uri="{FF2B5EF4-FFF2-40B4-BE49-F238E27FC236}">
                <a16:creationId xmlns:a16="http://schemas.microsoft.com/office/drawing/2014/main" id="{E36EAA83-681F-4052-96C0-7C189E6DA092}"/>
              </a:ext>
            </a:extLst>
          </p:cNvPr>
          <p:cNvPicPr>
            <a:picLocks noChangeAspect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10000" b="90000" l="10000" r="90000">
                        <a14:foregroundMark x1="10586" y1="14039" x2="9830" y2="19726"/>
                        <a14:foregroundMark x1="25898" y1="12383" x2="29868" y2="12383"/>
                        <a14:backgroundMark x1="52174" y1="32901" x2="65406" y2="38085"/>
                        <a14:backgroundMark x1="65406" y1="38085" x2="67486" y2="44996"/>
                        <a14:backgroundMark x1="67486" y1="44996" x2="50284" y2="58099"/>
                        <a14:backgroundMark x1="50284" y1="58099" x2="47826" y2="65803"/>
                        <a14:backgroundMark x1="47826" y1="65803" x2="50662" y2="69474"/>
                        <a14:backgroundMark x1="62760" y1="73506" x2="67486" y2="73506"/>
                        <a14:backgroundMark x1="62760" y1="73074" x2="63894" y2="72786"/>
                        <a14:backgroundMark x1="61626" y1="72642" x2="64650" y2="72642"/>
                        <a14:backgroundMark x1="17202" y1="15407" x2="30624" y2="16127"/>
                        <a14:backgroundMark x1="41966" y1="17351" x2="42722" y2="17495"/>
                        <a14:backgroundMark x1="29301" y1="22390" x2="39698" y2="26494"/>
                        <a14:backgroundMark x1="47826" y1="26134" x2="44802" y2="27358"/>
                        <a14:backgroundMark x1="51796" y1="32613" x2="70510" y2="38085"/>
                        <a14:backgroundMark x1="18715" y1="14831" x2="32136" y2="15695"/>
                        <a14:backgroundMark x1="17958" y1="14687" x2="28544" y2="14039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7222"/>
          <a:stretch/>
        </p:blipFill>
        <p:spPr>
          <a:xfrm>
            <a:off x="8241788" y="884161"/>
            <a:ext cx="938029" cy="1792515"/>
          </a:xfrm>
          <a:prstGeom prst="rect">
            <a:avLst/>
          </a:prstGeom>
        </p:spPr>
      </p:pic>
      <p:pic>
        <p:nvPicPr>
          <p:cNvPr id="13" name="Picture 12" descr="A picture containing indoor, sitting, small, green&#10;&#10;Description automatically generated">
            <a:extLst>
              <a:ext uri="{FF2B5EF4-FFF2-40B4-BE49-F238E27FC236}">
                <a16:creationId xmlns:a16="http://schemas.microsoft.com/office/drawing/2014/main" id="{180CC671-DF56-486F-88D1-B5A4EBAFD92B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9969" b="89928" l="9832" r="94005">
                        <a14:foregroundMark x1="92806" y1="38849" x2="94005" y2="44810"/>
                        <a14:backgroundMark x1="40288" y1="21274" x2="22302" y2="33299"/>
                        <a14:backgroundMark x1="22302" y1="33299" x2="22062" y2="33299"/>
                        <a14:backgroundMark x1="22782" y1="47071" x2="48921" y2="51901"/>
                        <a14:backgroundMark x1="44844" y1="49332" x2="51079" y2="49743"/>
                        <a14:backgroundMark x1="52998" y1="48613" x2="54197" y2="48510"/>
                      </a14:backgroundRemoval>
                    </a14:imgEffect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9731955" y="389486"/>
            <a:ext cx="739429" cy="862667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E0EF894-3BF7-4D8D-BC44-0767A805026E}"/>
              </a:ext>
            </a:extLst>
          </p:cNvPr>
          <p:cNvCxnSpPr>
            <a:cxnSpLocks noChangeAspect="1"/>
          </p:cNvCxnSpPr>
          <p:nvPr/>
        </p:nvCxnSpPr>
        <p:spPr>
          <a:xfrm rot="5400000" flipH="1">
            <a:off x="10060459" y="1201044"/>
            <a:ext cx="1" cy="289522"/>
          </a:xfrm>
          <a:prstGeom prst="straightConnector1">
            <a:avLst/>
          </a:prstGeom>
          <a:ln w="57150">
            <a:solidFill>
              <a:schemeClr val="tx1"/>
            </a:solidFill>
            <a:headEnd type="none"/>
            <a:tailEnd type="none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12C41BB3-3579-4D9F-8C9B-CF371A05B320}"/>
              </a:ext>
            </a:extLst>
          </p:cNvPr>
          <p:cNvSpPr txBox="1"/>
          <p:nvPr/>
        </p:nvSpPr>
        <p:spPr>
          <a:xfrm>
            <a:off x="9814545" y="1353413"/>
            <a:ext cx="10294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 mm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3DB8126-0592-40B4-B282-B8510688CC6F}"/>
              </a:ext>
            </a:extLst>
          </p:cNvPr>
          <p:cNvSpPr txBox="1"/>
          <p:nvPr/>
        </p:nvSpPr>
        <p:spPr>
          <a:xfrm>
            <a:off x="4734740" y="6387995"/>
            <a:ext cx="3014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Elapsed days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AD973D-EB58-4138-9A4B-0F01C5F82D89}"/>
              </a:ext>
            </a:extLst>
          </p:cNvPr>
          <p:cNvSpPr txBox="1"/>
          <p:nvPr/>
        </p:nvSpPr>
        <p:spPr>
          <a:xfrm rot="16200000">
            <a:off x="-1072190" y="2837459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Developmental Stage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26CF4D-1D4D-4D1C-B58A-BDCF7DC2F446}"/>
              </a:ext>
            </a:extLst>
          </p:cNvPr>
          <p:cNvSpPr txBox="1"/>
          <p:nvPr/>
        </p:nvSpPr>
        <p:spPr>
          <a:xfrm>
            <a:off x="1093281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27211E-D7FF-4C9F-AED8-F30D024F7A34}"/>
              </a:ext>
            </a:extLst>
          </p:cNvPr>
          <p:cNvSpPr txBox="1"/>
          <p:nvPr/>
        </p:nvSpPr>
        <p:spPr>
          <a:xfrm>
            <a:off x="3055119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20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62C1E70-FFF2-46D0-BC2B-5DC60F2936B3}"/>
              </a:ext>
            </a:extLst>
          </p:cNvPr>
          <p:cNvSpPr txBox="1"/>
          <p:nvPr/>
        </p:nvSpPr>
        <p:spPr>
          <a:xfrm>
            <a:off x="6104824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50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C2F983-E82E-4315-90B8-F7CD3C8B966A}"/>
              </a:ext>
            </a:extLst>
          </p:cNvPr>
          <p:cNvSpPr txBox="1"/>
          <p:nvPr/>
        </p:nvSpPr>
        <p:spPr>
          <a:xfrm>
            <a:off x="9192514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80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8F3BAE8-FF62-4869-8B9A-4A55A5BF084F}"/>
              </a:ext>
            </a:extLst>
          </p:cNvPr>
          <p:cNvSpPr txBox="1"/>
          <p:nvPr/>
        </p:nvSpPr>
        <p:spPr>
          <a:xfrm>
            <a:off x="520761" y="551426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4F5AEF8-BE03-4785-BFA2-56E224877DCE}"/>
              </a:ext>
            </a:extLst>
          </p:cNvPr>
          <p:cNvSpPr txBox="1"/>
          <p:nvPr/>
        </p:nvSpPr>
        <p:spPr>
          <a:xfrm>
            <a:off x="520761" y="4808383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B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73A43C0-6529-4B93-845E-A3A47DF87705}"/>
              </a:ext>
            </a:extLst>
          </p:cNvPr>
          <p:cNvSpPr txBox="1"/>
          <p:nvPr/>
        </p:nvSpPr>
        <p:spPr>
          <a:xfrm>
            <a:off x="520761" y="4125242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045D030-AE03-4C17-9614-E288A2B012A3}"/>
              </a:ext>
            </a:extLst>
          </p:cNvPr>
          <p:cNvSpPr txBox="1"/>
          <p:nvPr/>
        </p:nvSpPr>
        <p:spPr>
          <a:xfrm>
            <a:off x="520761" y="341942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D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13B31A5-03C8-4255-AB05-5B3026602349}"/>
              </a:ext>
            </a:extLst>
          </p:cNvPr>
          <p:cNvSpPr txBox="1"/>
          <p:nvPr/>
        </p:nvSpPr>
        <p:spPr>
          <a:xfrm>
            <a:off x="520761" y="2736283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3CD9640-8FA9-4999-94C3-D01A741E440A}"/>
              </a:ext>
            </a:extLst>
          </p:cNvPr>
          <p:cNvSpPr txBox="1"/>
          <p:nvPr/>
        </p:nvSpPr>
        <p:spPr>
          <a:xfrm>
            <a:off x="520761" y="201016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F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0F78DB0-AC91-464E-BE0F-1058620FD22C}"/>
              </a:ext>
            </a:extLst>
          </p:cNvPr>
          <p:cNvSpPr txBox="1"/>
          <p:nvPr/>
        </p:nvSpPr>
        <p:spPr>
          <a:xfrm>
            <a:off x="520761" y="1319295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G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503BCA7-265E-407F-8BE9-974F734AC5C0}"/>
              </a:ext>
            </a:extLst>
          </p:cNvPr>
          <p:cNvSpPr txBox="1"/>
          <p:nvPr/>
        </p:nvSpPr>
        <p:spPr>
          <a:xfrm>
            <a:off x="520761" y="636154"/>
            <a:ext cx="5585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70AF498-5A82-49B7-B058-90BF85E5E0F6}"/>
              </a:ext>
            </a:extLst>
          </p:cNvPr>
          <p:cNvSpPr txBox="1"/>
          <p:nvPr/>
        </p:nvSpPr>
        <p:spPr>
          <a:xfrm>
            <a:off x="7396900" y="3210466"/>
            <a:ext cx="4641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800" dirty="0"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♂</a:t>
            </a:r>
            <a:endParaRPr lang="en-CA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BF6B979-CC9B-4700-BA9B-550040690A3B}"/>
              </a:ext>
            </a:extLst>
          </p:cNvPr>
          <p:cNvSpPr txBox="1"/>
          <p:nvPr/>
        </p:nvSpPr>
        <p:spPr>
          <a:xfrm>
            <a:off x="8215457" y="2645719"/>
            <a:ext cx="51925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800" dirty="0">
                <a:effectLst/>
                <a:latin typeface="Segoe UI Symbol" panose="020B0502040204020203" pitchFamily="34" charset="0"/>
                <a:ea typeface="Segoe UI Symbol" panose="020B0502040204020203" pitchFamily="34" charset="0"/>
              </a:rPr>
              <a:t>♀</a:t>
            </a:r>
            <a:endParaRPr lang="en-CA" sz="28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90025F8-95D1-4E35-8F5C-25C7C444AF6F}"/>
              </a:ext>
            </a:extLst>
          </p:cNvPr>
          <p:cNvSpPr txBox="1"/>
          <p:nvPr/>
        </p:nvSpPr>
        <p:spPr>
          <a:xfrm>
            <a:off x="9814545" y="297682"/>
            <a:ext cx="733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fruit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EF7CF9E-D2CC-4D8C-83A7-C6519C61148A}"/>
              </a:ext>
            </a:extLst>
          </p:cNvPr>
          <p:cNvSpPr txBox="1"/>
          <p:nvPr/>
        </p:nvSpPr>
        <p:spPr>
          <a:xfrm>
            <a:off x="8123956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70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F54945C-6D15-4A6E-AB24-AE53C829D9FA}"/>
              </a:ext>
            </a:extLst>
          </p:cNvPr>
          <p:cNvSpPr txBox="1"/>
          <p:nvPr/>
        </p:nvSpPr>
        <p:spPr>
          <a:xfrm>
            <a:off x="7150112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60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1497790-3D8E-4E4C-8431-69D5768D0C49}"/>
              </a:ext>
            </a:extLst>
          </p:cNvPr>
          <p:cNvSpPr txBox="1"/>
          <p:nvPr/>
        </p:nvSpPr>
        <p:spPr>
          <a:xfrm>
            <a:off x="5113671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40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B792DBC-4AE2-45E2-AE7C-AFF261DDB92E}"/>
              </a:ext>
            </a:extLst>
          </p:cNvPr>
          <p:cNvSpPr txBox="1"/>
          <p:nvPr/>
        </p:nvSpPr>
        <p:spPr>
          <a:xfrm>
            <a:off x="4087987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30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F68190A-3148-4614-BC98-A6934A0C6679}"/>
              </a:ext>
            </a:extLst>
          </p:cNvPr>
          <p:cNvSpPr txBox="1"/>
          <p:nvPr/>
        </p:nvSpPr>
        <p:spPr>
          <a:xfrm>
            <a:off x="2056672" y="6101914"/>
            <a:ext cx="464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428F183-A827-4F3A-BEDC-AAE989264428}"/>
              </a:ext>
            </a:extLst>
          </p:cNvPr>
          <p:cNvGrpSpPr/>
          <p:nvPr/>
        </p:nvGrpSpPr>
        <p:grpSpPr>
          <a:xfrm>
            <a:off x="933398" y="581222"/>
            <a:ext cx="4302034" cy="707886"/>
            <a:chOff x="7819275" y="5099765"/>
            <a:chExt cx="4302034" cy="707886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39E65766-FDA1-41F0-9617-CEB8765B800D}"/>
                </a:ext>
              </a:extLst>
            </p:cNvPr>
            <p:cNvSpPr txBox="1"/>
            <p:nvPr/>
          </p:nvSpPr>
          <p:spPr>
            <a:xfrm>
              <a:off x="7819275" y="5099765"/>
              <a:ext cx="430203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Hummingbirds excluded</a:t>
              </a:r>
            </a:p>
            <a:p>
              <a:r>
                <a:rPr lang="en-CA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Control</a:t>
              </a:r>
              <a:endParaRPr lang="en-CA" sz="2000" dirty="0">
                <a:latin typeface="Source Sans Pro" panose="020B0503030403020204" pitchFamily="34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CA506CBE-3A31-448A-8F08-019DA6F60097}"/>
                </a:ext>
              </a:extLst>
            </p:cNvPr>
            <p:cNvSpPr/>
            <p:nvPr/>
          </p:nvSpPr>
          <p:spPr>
            <a:xfrm>
              <a:off x="10582232" y="5222720"/>
              <a:ext cx="461666" cy="174172"/>
            </a:xfrm>
            <a:prstGeom prst="rect">
              <a:avLst/>
            </a:prstGeom>
            <a:solidFill>
              <a:srgbClr val="009C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66A82C14-81B5-424D-BDB3-689578F2ACBC}"/>
                </a:ext>
              </a:extLst>
            </p:cNvPr>
            <p:cNvSpPr/>
            <p:nvPr/>
          </p:nvSpPr>
          <p:spPr>
            <a:xfrm>
              <a:off x="8773027" y="5527401"/>
              <a:ext cx="461666" cy="174172"/>
            </a:xfrm>
            <a:prstGeom prst="rect">
              <a:avLst/>
            </a:prstGeom>
            <a:solidFill>
              <a:srgbClr val="E59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</p:spTree>
    <p:extLst>
      <p:ext uri="{BB962C8B-B14F-4D97-AF65-F5344CB8AC3E}">
        <p14:creationId xmlns:p14="http://schemas.microsoft.com/office/powerpoint/2010/main" val="3667143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hart, scatter chart&#10;&#10;Description automatically generated">
            <a:extLst>
              <a:ext uri="{FF2B5EF4-FFF2-40B4-BE49-F238E27FC236}">
                <a16:creationId xmlns:a16="http://schemas.microsoft.com/office/drawing/2014/main" id="{AEED8579-519C-4958-AA1D-DC70B1CF9E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93" r="10864" b="10438"/>
          <a:stretch/>
        </p:blipFill>
        <p:spPr>
          <a:xfrm>
            <a:off x="1132089" y="225039"/>
            <a:ext cx="8974069" cy="5479430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2AD5B391-492F-4762-86DF-87F5D875210F}"/>
              </a:ext>
            </a:extLst>
          </p:cNvPr>
          <p:cNvCxnSpPr>
            <a:cxnSpLocks noChangeAspect="1"/>
          </p:cNvCxnSpPr>
          <p:nvPr/>
        </p:nvCxnSpPr>
        <p:spPr>
          <a:xfrm>
            <a:off x="903286" y="259124"/>
            <a:ext cx="0" cy="5597987"/>
          </a:xfrm>
          <a:prstGeom prst="straightConnector1">
            <a:avLst/>
          </a:prstGeom>
          <a:ln w="25400">
            <a:solidFill>
              <a:schemeClr val="tx1"/>
            </a:solidFill>
            <a:headEnd type="none"/>
            <a:tailEnd type="none"/>
          </a:ln>
          <a:scene3d>
            <a:camera prst="orthographicFront">
              <a:rot lat="0" lon="0" rev="0"/>
            </a:camera>
            <a:lightRig rig="threePt" dir="t"/>
          </a:scene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AEAB3DF-9A0E-47C4-983A-494EDE6100EF}"/>
              </a:ext>
            </a:extLst>
          </p:cNvPr>
          <p:cNvSpPr txBox="1"/>
          <p:nvPr/>
        </p:nvSpPr>
        <p:spPr>
          <a:xfrm>
            <a:off x="4944560" y="6123963"/>
            <a:ext cx="3402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Time (days)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9096D-CB1F-48C1-9A88-D4F36A9C6464}"/>
              </a:ext>
            </a:extLst>
          </p:cNvPr>
          <p:cNvSpPr txBox="1"/>
          <p:nvPr/>
        </p:nvSpPr>
        <p:spPr>
          <a:xfrm rot="16200000">
            <a:off x="-1457308" y="2776934"/>
            <a:ext cx="32831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Number of flowers produced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C03A5ABD-8D8E-47F9-AA28-8E6EDBEF96C5}"/>
              </a:ext>
            </a:extLst>
          </p:cNvPr>
          <p:cNvCxnSpPr>
            <a:cxnSpLocks/>
          </p:cNvCxnSpPr>
          <p:nvPr/>
        </p:nvCxnSpPr>
        <p:spPr>
          <a:xfrm>
            <a:off x="903286" y="5874696"/>
            <a:ext cx="10217296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97585E8-C439-486F-9E47-24636D15551C}"/>
              </a:ext>
            </a:extLst>
          </p:cNvPr>
          <p:cNvSpPr txBox="1"/>
          <p:nvPr/>
        </p:nvSpPr>
        <p:spPr>
          <a:xfrm>
            <a:off x="479642" y="1316234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8E56352-C854-4028-9955-75B86F69AB05}"/>
              </a:ext>
            </a:extLst>
          </p:cNvPr>
          <p:cNvSpPr txBox="1"/>
          <p:nvPr/>
        </p:nvSpPr>
        <p:spPr>
          <a:xfrm>
            <a:off x="479642" y="2755269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0C5E28-A099-4145-959E-C32E7A1BCB85}"/>
              </a:ext>
            </a:extLst>
          </p:cNvPr>
          <p:cNvSpPr txBox="1"/>
          <p:nvPr/>
        </p:nvSpPr>
        <p:spPr>
          <a:xfrm>
            <a:off x="479642" y="4149404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1B5466B-CEA1-4C8A-BAC5-F83F7EA9011C}"/>
              </a:ext>
            </a:extLst>
          </p:cNvPr>
          <p:cNvSpPr txBox="1"/>
          <p:nvPr/>
        </p:nvSpPr>
        <p:spPr>
          <a:xfrm>
            <a:off x="479642" y="5583585"/>
            <a:ext cx="2631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7662BC4-6E88-4A73-883C-4B95B26B9AC4}"/>
              </a:ext>
            </a:extLst>
          </p:cNvPr>
          <p:cNvSpPr txBox="1"/>
          <p:nvPr/>
        </p:nvSpPr>
        <p:spPr>
          <a:xfrm>
            <a:off x="3844301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0D7842-0E73-433A-988F-8D9C0A5A7B64}"/>
              </a:ext>
            </a:extLst>
          </p:cNvPr>
          <p:cNvSpPr txBox="1"/>
          <p:nvPr/>
        </p:nvSpPr>
        <p:spPr>
          <a:xfrm>
            <a:off x="1132089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E3F2953-B649-4633-B601-508C5F042AE6}"/>
              </a:ext>
            </a:extLst>
          </p:cNvPr>
          <p:cNvSpPr txBox="1"/>
          <p:nvPr/>
        </p:nvSpPr>
        <p:spPr>
          <a:xfrm>
            <a:off x="6576591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20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99A557A-D124-4EC5-A1C6-3BC1DF20841B}"/>
              </a:ext>
            </a:extLst>
          </p:cNvPr>
          <p:cNvSpPr txBox="1"/>
          <p:nvPr/>
        </p:nvSpPr>
        <p:spPr>
          <a:xfrm>
            <a:off x="9378044" y="5863165"/>
            <a:ext cx="1012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>
                <a:latin typeface="Source Sans Pro" panose="020B0503030403020204" pitchFamily="34" charset="0"/>
                <a:ea typeface="Source Sans Pro" panose="020B0503030403020204" pitchFamily="34" charset="0"/>
              </a:rPr>
              <a:t>30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8B37C5B-EF71-48C4-9E58-F4AD0FB82780}"/>
              </a:ext>
            </a:extLst>
          </p:cNvPr>
          <p:cNvSpPr txBox="1"/>
          <p:nvPr/>
        </p:nvSpPr>
        <p:spPr>
          <a:xfrm>
            <a:off x="1132089" y="159093"/>
            <a:ext cx="43020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Hummingbirds excluded</a:t>
            </a:r>
          </a:p>
          <a:p>
            <a:r>
              <a:rPr lang="en-CA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Control</a:t>
            </a:r>
            <a:endParaRPr lang="en-CA" sz="2000" dirty="0">
              <a:latin typeface="Source Sans Pro" panose="020B0503030403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48E3268-296C-4BE6-AF74-156B4CABF27A}"/>
              </a:ext>
            </a:extLst>
          </p:cNvPr>
          <p:cNvSpPr/>
          <p:nvPr/>
        </p:nvSpPr>
        <p:spPr>
          <a:xfrm>
            <a:off x="3895046" y="282048"/>
            <a:ext cx="461666" cy="174172"/>
          </a:xfrm>
          <a:prstGeom prst="rect">
            <a:avLst/>
          </a:prstGeom>
          <a:solidFill>
            <a:srgbClr val="009C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38CC801-002F-4141-8BBE-32D2414F286B}"/>
              </a:ext>
            </a:extLst>
          </p:cNvPr>
          <p:cNvSpPr/>
          <p:nvPr/>
        </p:nvSpPr>
        <p:spPr>
          <a:xfrm>
            <a:off x="2085841" y="586729"/>
            <a:ext cx="461666" cy="174172"/>
          </a:xfrm>
          <a:prstGeom prst="rect">
            <a:avLst/>
          </a:prstGeom>
          <a:solidFill>
            <a:srgbClr val="E59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35304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1169</TotalTime>
  <Words>107</Words>
  <Application>Microsoft Office PowerPoint</Application>
  <PresentationFormat>Widescreen</PresentationFormat>
  <Paragraphs>65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Open Sans</vt:lpstr>
      <vt:lpstr>Segoe UI Symbol</vt:lpstr>
      <vt:lpstr>Source Sans Pro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mannfred boehm</dc:creator>
  <cp:lastModifiedBy>boehmm@student.ubc.ca</cp:lastModifiedBy>
  <cp:revision>74</cp:revision>
  <dcterms:created xsi:type="dcterms:W3CDTF">2020-08-07T03:29:51Z</dcterms:created>
  <dcterms:modified xsi:type="dcterms:W3CDTF">2022-02-01T21:16:55Z</dcterms:modified>
</cp:coreProperties>
</file>

<file path=docProps/thumbnail.jpeg>
</file>